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notesSlides/notesSlide17.xml" ContentType="application/vnd.openxmlformats-officedocument.presentationml.notesSlide+xml"/>
  <Override PartName="/ppt/theme/themeOverride5.xml" ContentType="application/vnd.openxmlformats-officedocument.themeOverride+xml"/>
  <Override PartName="/ppt/media/image38.jpg" ContentType="image/png"/>
  <Override PartName="/ppt/theme/themeOverride6.xml" ContentType="application/vnd.openxmlformats-officedocument.themeOverride+xml"/>
  <Override PartName="/ppt/theme/themeOverride7.xml" ContentType="application/vnd.openxmlformats-officedocument.themeOverride+xml"/>
  <Override PartName="/ppt/media/image40.jpg" ContentType="image/png"/>
  <Override PartName="/ppt/theme/themeOverride8.xml" ContentType="application/vnd.openxmlformats-officedocument.themeOverride+xml"/>
  <Override PartName="/ppt/notesSlides/notesSlide18.xml" ContentType="application/vnd.openxmlformats-officedocument.presentationml.notesSlide+xml"/>
  <Override PartName="/ppt/media/image41.jpg" ContentType="image/png"/>
  <Override PartName="/ppt/theme/themeOverride9.xml" ContentType="application/vnd.openxmlformats-officedocument.themeOverr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50" r:id="rId3"/>
    <p:sldId id="274" r:id="rId4"/>
    <p:sldId id="351" r:id="rId5"/>
    <p:sldId id="285" r:id="rId6"/>
    <p:sldId id="352" r:id="rId7"/>
    <p:sldId id="353" r:id="rId8"/>
    <p:sldId id="328" r:id="rId9"/>
    <p:sldId id="329" r:id="rId10"/>
    <p:sldId id="284" r:id="rId11"/>
    <p:sldId id="354" r:id="rId12"/>
    <p:sldId id="355" r:id="rId13"/>
    <p:sldId id="356" r:id="rId14"/>
    <p:sldId id="357" r:id="rId15"/>
    <p:sldId id="358" r:id="rId16"/>
    <p:sldId id="359" r:id="rId17"/>
    <p:sldId id="360" r:id="rId18"/>
    <p:sldId id="361" r:id="rId19"/>
    <p:sldId id="362" r:id="rId20"/>
    <p:sldId id="364" r:id="rId21"/>
    <p:sldId id="363" r:id="rId22"/>
    <p:sldId id="324" r:id="rId23"/>
    <p:sldId id="365" r:id="rId24"/>
    <p:sldId id="291" r:id="rId25"/>
    <p:sldId id="287" r:id="rId26"/>
    <p:sldId id="286" r:id="rId27"/>
    <p:sldId id="288" r:id="rId28"/>
    <p:sldId id="289" r:id="rId29"/>
    <p:sldId id="290" r:id="rId30"/>
    <p:sldId id="293" r:id="rId31"/>
    <p:sldId id="292" r:id="rId32"/>
    <p:sldId id="335" r:id="rId3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a:srgbClr val="827A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8161" autoAdjust="0"/>
  </p:normalViewPr>
  <p:slideViewPr>
    <p:cSldViewPr snapToGrid="0">
      <p:cViewPr varScale="1">
        <p:scale>
          <a:sx n="54" d="100"/>
          <a:sy n="54" d="100"/>
        </p:scale>
        <p:origin x="13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B1D74C-77C2-47DF-AF80-B933F3A04555}" type="doc">
      <dgm:prSet loTypeId="urn:microsoft.com/office/officeart/2005/8/layout/bList2" loCatId="picture" qsTypeId="urn:microsoft.com/office/officeart/2005/8/quickstyle/simple1" qsCatId="simple" csTypeId="urn:microsoft.com/office/officeart/2005/8/colors/accent1_4" csCatId="accent1" phldr="1"/>
      <dgm:spPr/>
    </dgm:pt>
    <dgm:pt modelId="{57FB537F-BA62-40A5-BC0B-5982A37B2760}">
      <dgm:prSet phldrT="[Texto]" custT="1"/>
      <dgm:spPr/>
      <dgm:t>
        <a:bodyPr/>
        <a:lstStyle/>
        <a:p>
          <a:pPr algn="l">
            <a:buClr>
              <a:srgbClr val="FF9202"/>
            </a:buClr>
            <a:buSzPct val="100000"/>
          </a:pPr>
          <a:r>
            <a:rPr lang="es-MX" sz="3200" b="1" dirty="0"/>
            <a:t>Habilidades técnicas, duras o “</a:t>
          </a:r>
          <a:r>
            <a:rPr lang="es-MX" sz="3200" b="1" dirty="0" err="1"/>
            <a:t>Hard</a:t>
          </a:r>
          <a:r>
            <a:rPr lang="es-MX" sz="3200" b="1" dirty="0"/>
            <a:t> </a:t>
          </a:r>
          <a:r>
            <a:rPr lang="es-MX" sz="3200" b="1" dirty="0" err="1"/>
            <a:t>skills</a:t>
          </a:r>
          <a:r>
            <a:rPr lang="es-MX" sz="3200" b="1" dirty="0"/>
            <a:t>”</a:t>
          </a:r>
          <a:endParaRPr lang="es-CO" sz="3200" b="1" dirty="0"/>
        </a:p>
      </dgm:t>
    </dgm:pt>
    <dgm:pt modelId="{A6A294A8-5A27-4FCD-BAEB-2AD8E273C547}" type="parTrans" cxnId="{4B264F9A-F184-4844-9B72-59A9D5440D60}">
      <dgm:prSet/>
      <dgm:spPr/>
      <dgm:t>
        <a:bodyPr/>
        <a:lstStyle/>
        <a:p>
          <a:endParaRPr lang="es-CO"/>
        </a:p>
      </dgm:t>
    </dgm:pt>
    <dgm:pt modelId="{25899966-D719-41D1-8163-6D96C9CA190F}" type="sibTrans" cxnId="{4B264F9A-F184-4844-9B72-59A9D5440D60}">
      <dgm:prSet/>
      <dgm:spPr/>
      <dgm:t>
        <a:bodyPr/>
        <a:lstStyle/>
        <a:p>
          <a:endParaRPr lang="es-CO"/>
        </a:p>
      </dgm:t>
    </dgm:pt>
    <dgm:pt modelId="{82E3887E-96E8-4A77-BA48-27C90011344C}">
      <dgm:prSet phldrT="[Texto]" custT="1"/>
      <dgm:spPr>
        <a:solidFill>
          <a:schemeClr val="accent1">
            <a:lumMod val="60000"/>
            <a:lumOff val="40000"/>
          </a:schemeClr>
        </a:solidFill>
      </dgm:spPr>
      <dgm:t>
        <a:bodyPr/>
        <a:lstStyle/>
        <a:p>
          <a:pPr>
            <a:buClr>
              <a:srgbClr val="FF9202"/>
            </a:buClr>
            <a:buSzPct val="100000"/>
          </a:pPr>
          <a:r>
            <a:rPr lang="es-MX" sz="3200" b="1" dirty="0"/>
            <a:t>Habilidades blandas o “</a:t>
          </a:r>
          <a:r>
            <a:rPr lang="es-MX" sz="3200" b="1" dirty="0" err="1"/>
            <a:t>Soft</a:t>
          </a:r>
          <a:r>
            <a:rPr lang="es-MX" sz="3200" b="1" dirty="0"/>
            <a:t> </a:t>
          </a:r>
          <a:r>
            <a:rPr lang="es-MX" sz="3200" b="1" dirty="0" err="1"/>
            <a:t>skills</a:t>
          </a:r>
          <a:r>
            <a:rPr lang="es-MX" sz="2800" dirty="0"/>
            <a:t>”</a:t>
          </a:r>
          <a:endParaRPr lang="es-CO" sz="2800" dirty="0"/>
        </a:p>
      </dgm:t>
    </dgm:pt>
    <dgm:pt modelId="{C4EBF239-7A51-49E3-B1C4-F64F590F87C6}" type="parTrans" cxnId="{1199B9CE-79F1-4B81-95F5-3CDA8CDF9650}">
      <dgm:prSet/>
      <dgm:spPr/>
      <dgm:t>
        <a:bodyPr/>
        <a:lstStyle/>
        <a:p>
          <a:endParaRPr lang="es-CO"/>
        </a:p>
      </dgm:t>
    </dgm:pt>
    <dgm:pt modelId="{E6E12978-9F3F-4BFD-B6A7-4AB7A91E50D4}" type="sibTrans" cxnId="{1199B9CE-79F1-4B81-95F5-3CDA8CDF9650}">
      <dgm:prSet/>
      <dgm:spPr/>
      <dgm:t>
        <a:bodyPr/>
        <a:lstStyle/>
        <a:p>
          <a:endParaRPr lang="es-CO"/>
        </a:p>
      </dgm:t>
    </dgm:pt>
    <dgm:pt modelId="{0E15B541-D94B-44C9-856D-182B33EDBFB1}">
      <dgm:prSet custT="1"/>
      <dgm:spPr/>
      <dgm:t>
        <a:bodyPr/>
        <a:lstStyle/>
        <a:p>
          <a:pPr marL="285750" lvl="1" indent="-285750" algn="l" defTabSz="1244600">
            <a:lnSpc>
              <a:spcPct val="90000"/>
            </a:lnSpc>
            <a:spcBef>
              <a:spcPct val="0"/>
            </a:spcBef>
            <a:spcAft>
              <a:spcPct val="15000"/>
            </a:spcAft>
            <a:buClr>
              <a:srgbClr val="FF9202"/>
            </a:buClr>
            <a:buSzPct val="100000"/>
            <a:buFont typeface="Wingdings" panose="05000000000000000000" pitchFamily="2" charset="2"/>
            <a:buChar char="ü"/>
          </a:pPr>
          <a:r>
            <a:rPr lang="es-MX" sz="2800" b="0" kern="1200" dirty="0">
              <a:solidFill>
                <a:srgbClr val="0B5497"/>
              </a:solidFill>
              <a:latin typeface="Trebuchet MS" panose="020B0603020202020204"/>
              <a:ea typeface="+mn-ea"/>
              <a:cs typeface="+mn-cs"/>
            </a:rPr>
            <a:t>Catalogación</a:t>
          </a:r>
          <a:endParaRPr lang="es-CO" sz="2800" b="0" kern="1200" dirty="0">
            <a:solidFill>
              <a:srgbClr val="0B5497"/>
            </a:solidFill>
            <a:latin typeface="Trebuchet MS" panose="020B0603020202020204"/>
            <a:ea typeface="+mn-ea"/>
            <a:cs typeface="+mn-cs"/>
          </a:endParaRPr>
        </a:p>
      </dgm:t>
    </dgm:pt>
    <dgm:pt modelId="{243BE6B3-5321-4A81-8E04-D718EE0D7834}" type="parTrans" cxnId="{50F535C9-3764-48AC-A942-AC2269A6A5BC}">
      <dgm:prSet/>
      <dgm:spPr/>
      <dgm:t>
        <a:bodyPr/>
        <a:lstStyle/>
        <a:p>
          <a:endParaRPr lang="es-CO"/>
        </a:p>
      </dgm:t>
    </dgm:pt>
    <dgm:pt modelId="{BE10AEC3-818E-42C4-86E2-6FF966DC4510}" type="sibTrans" cxnId="{50F535C9-3764-48AC-A942-AC2269A6A5BC}">
      <dgm:prSet/>
      <dgm:spPr/>
      <dgm:t>
        <a:bodyPr/>
        <a:lstStyle/>
        <a:p>
          <a:endParaRPr lang="es-CO"/>
        </a:p>
      </dgm:t>
    </dgm:pt>
    <dgm:pt modelId="{BDAC3B9A-BC22-45B0-B86D-9D8EA96B84F8}">
      <dgm:prSet custT="1"/>
      <dgm:spPr/>
      <dgm:t>
        <a:bodyPr/>
        <a:lstStyle/>
        <a:p>
          <a:pPr marL="285750" lvl="1" indent="-285750" algn="l" defTabSz="1244600">
            <a:lnSpc>
              <a:spcPct val="90000"/>
            </a:lnSpc>
            <a:spcBef>
              <a:spcPct val="0"/>
            </a:spcBef>
            <a:spcAft>
              <a:spcPct val="15000"/>
            </a:spcAft>
            <a:buClr>
              <a:srgbClr val="FF9202"/>
            </a:buClr>
            <a:buSzPct val="100000"/>
            <a:buFont typeface="Wingdings" panose="05000000000000000000" pitchFamily="2" charset="2"/>
            <a:buChar char="ü"/>
          </a:pPr>
          <a:r>
            <a:rPr lang="es-MX" sz="2800" b="0" kern="1200" dirty="0">
              <a:solidFill>
                <a:srgbClr val="0B5497"/>
              </a:solidFill>
              <a:latin typeface="Trebuchet MS" panose="020B0603020202020204"/>
              <a:ea typeface="+mn-ea"/>
              <a:cs typeface="+mn-cs"/>
            </a:rPr>
            <a:t>Bases de datos</a:t>
          </a:r>
        </a:p>
      </dgm:t>
    </dgm:pt>
    <dgm:pt modelId="{A2396C2E-88ED-41B5-ABED-73A6A6137B97}" type="parTrans" cxnId="{6110B7CA-B350-4F5A-85A0-88E1A33A7D7A}">
      <dgm:prSet/>
      <dgm:spPr/>
      <dgm:t>
        <a:bodyPr/>
        <a:lstStyle/>
        <a:p>
          <a:endParaRPr lang="es-CO"/>
        </a:p>
      </dgm:t>
    </dgm:pt>
    <dgm:pt modelId="{9EA1A0CB-8577-4888-9355-814DC5CDFBD3}" type="sibTrans" cxnId="{6110B7CA-B350-4F5A-85A0-88E1A33A7D7A}">
      <dgm:prSet/>
      <dgm:spPr/>
      <dgm:t>
        <a:bodyPr/>
        <a:lstStyle/>
        <a:p>
          <a:endParaRPr lang="es-CO"/>
        </a:p>
      </dgm:t>
    </dgm:pt>
    <dgm:pt modelId="{E4A20359-A3CD-49F2-BBA0-099F360C2CE4}">
      <dgm:prSet custT="1"/>
      <dgm:spPr/>
      <dgm:t>
        <a:bodyPr/>
        <a:lstStyle/>
        <a:p>
          <a:pPr marL="285750" lvl="1" indent="-285750" algn="l" defTabSz="1244600">
            <a:lnSpc>
              <a:spcPct val="90000"/>
            </a:lnSpc>
            <a:spcBef>
              <a:spcPct val="0"/>
            </a:spcBef>
            <a:spcAft>
              <a:spcPct val="15000"/>
            </a:spcAft>
            <a:buClr>
              <a:srgbClr val="FF9202"/>
            </a:buClr>
            <a:buSzPct val="100000"/>
            <a:buFont typeface="Wingdings" panose="05000000000000000000" pitchFamily="2" charset="2"/>
            <a:buChar char="ü"/>
          </a:pPr>
          <a:r>
            <a:rPr lang="es-MX" sz="2800" b="0" kern="1200" dirty="0">
              <a:solidFill>
                <a:srgbClr val="0B5497"/>
              </a:solidFill>
              <a:latin typeface="Trebuchet MS" panose="020B0603020202020204"/>
              <a:ea typeface="+mn-ea"/>
              <a:cs typeface="+mn-cs"/>
            </a:rPr>
            <a:t>ALFIN</a:t>
          </a:r>
        </a:p>
      </dgm:t>
    </dgm:pt>
    <dgm:pt modelId="{2A69AF68-EA9F-408E-B215-4C3728600EAD}" type="parTrans" cxnId="{92C5D498-AE9D-4321-9BE8-0FF3040588C6}">
      <dgm:prSet/>
      <dgm:spPr/>
      <dgm:t>
        <a:bodyPr/>
        <a:lstStyle/>
        <a:p>
          <a:endParaRPr lang="es-CO"/>
        </a:p>
      </dgm:t>
    </dgm:pt>
    <dgm:pt modelId="{37AB018E-81AE-4070-B5D5-F7D70275DEF7}" type="sibTrans" cxnId="{92C5D498-AE9D-4321-9BE8-0FF3040588C6}">
      <dgm:prSet/>
      <dgm:spPr/>
      <dgm:t>
        <a:bodyPr/>
        <a:lstStyle/>
        <a:p>
          <a:endParaRPr lang="es-CO"/>
        </a:p>
      </dgm:t>
    </dgm:pt>
    <dgm:pt modelId="{738E71BB-389B-4B46-95A2-CF1EDBDC0134}">
      <dgm:prSet custT="1"/>
      <dgm:spPr/>
      <dgm:t>
        <a:bodyPr/>
        <a:lstStyle/>
        <a:p>
          <a:pPr marL="285750" lvl="1" indent="-285750" algn="l" defTabSz="1244600">
            <a:lnSpc>
              <a:spcPct val="90000"/>
            </a:lnSpc>
            <a:spcBef>
              <a:spcPct val="0"/>
            </a:spcBef>
            <a:spcAft>
              <a:spcPct val="15000"/>
            </a:spcAft>
            <a:buClr>
              <a:srgbClr val="FF9202"/>
            </a:buClr>
            <a:buSzPct val="100000"/>
            <a:buFont typeface="Wingdings" panose="05000000000000000000" pitchFamily="2" charset="2"/>
            <a:buChar char="ü"/>
          </a:pPr>
          <a:r>
            <a:rPr lang="es-MX" sz="2800" b="0" kern="1200" dirty="0">
              <a:solidFill>
                <a:srgbClr val="0B5497"/>
              </a:solidFill>
              <a:latin typeface="Trebuchet MS" panose="020B0603020202020204"/>
              <a:ea typeface="+mn-ea"/>
              <a:cs typeface="+mn-cs"/>
            </a:rPr>
            <a:t>Administración de la información</a:t>
          </a:r>
        </a:p>
      </dgm:t>
    </dgm:pt>
    <dgm:pt modelId="{085C5EE8-CADF-44E8-80DB-BC874994567E}" type="parTrans" cxnId="{D04B3C77-7E7F-482C-910D-0502F91F1F38}">
      <dgm:prSet/>
      <dgm:spPr/>
      <dgm:t>
        <a:bodyPr/>
        <a:lstStyle/>
        <a:p>
          <a:endParaRPr lang="es-CO"/>
        </a:p>
      </dgm:t>
    </dgm:pt>
    <dgm:pt modelId="{0ED4A593-6CCC-41E7-89FD-C120C62C94EC}" type="sibTrans" cxnId="{D04B3C77-7E7F-482C-910D-0502F91F1F38}">
      <dgm:prSet/>
      <dgm:spPr/>
      <dgm:t>
        <a:bodyPr/>
        <a:lstStyle/>
        <a:p>
          <a:endParaRPr lang="es-CO"/>
        </a:p>
      </dgm:t>
    </dgm:pt>
    <dgm:pt modelId="{E514D28F-CD7C-477B-9777-792BC524A23C}">
      <dgm:prSet custT="1"/>
      <dgm:spPr/>
      <dgm:t>
        <a:bodyPr/>
        <a:lstStyle/>
        <a:p>
          <a:pPr marL="285750" lvl="1" indent="-285750" algn="l" defTabSz="1244600">
            <a:lnSpc>
              <a:spcPct val="90000"/>
            </a:lnSpc>
            <a:spcBef>
              <a:spcPct val="0"/>
            </a:spcBef>
            <a:spcAft>
              <a:spcPct val="15000"/>
            </a:spcAft>
            <a:buClr>
              <a:srgbClr val="FF9202"/>
            </a:buClr>
            <a:buSzPct val="100000"/>
            <a:buFont typeface="Wingdings" panose="05000000000000000000" pitchFamily="2" charset="2"/>
            <a:buChar char="ü"/>
          </a:pPr>
          <a:r>
            <a:rPr lang="es-CO" sz="2800" b="0" kern="1200" dirty="0">
              <a:solidFill>
                <a:srgbClr val="0B5497"/>
              </a:solidFill>
              <a:latin typeface="Trebuchet MS" panose="020B0603020202020204"/>
              <a:ea typeface="+mn-ea"/>
              <a:cs typeface="+mn-cs"/>
            </a:rPr>
            <a:t>Empatía</a:t>
          </a:r>
        </a:p>
      </dgm:t>
    </dgm:pt>
    <dgm:pt modelId="{88DA0F54-DB44-40A2-8342-35FEF8958A35}" type="parTrans" cxnId="{0FC8A9E2-4EC5-4803-B448-47E2267A1CB0}">
      <dgm:prSet/>
      <dgm:spPr/>
      <dgm:t>
        <a:bodyPr/>
        <a:lstStyle/>
        <a:p>
          <a:endParaRPr lang="es-CO"/>
        </a:p>
      </dgm:t>
    </dgm:pt>
    <dgm:pt modelId="{1AA93E6A-D289-45AB-BFA4-A5C4DC3D5462}" type="sibTrans" cxnId="{0FC8A9E2-4EC5-4803-B448-47E2267A1CB0}">
      <dgm:prSet/>
      <dgm:spPr/>
      <dgm:t>
        <a:bodyPr/>
        <a:lstStyle/>
        <a:p>
          <a:endParaRPr lang="es-CO"/>
        </a:p>
      </dgm:t>
    </dgm:pt>
    <dgm:pt modelId="{A3187281-B791-4C5A-864E-46F88170EAB5}">
      <dgm:prSet custT="1"/>
      <dgm:spPr/>
      <dgm:t>
        <a:bodyPr/>
        <a:lstStyle/>
        <a:p>
          <a:pPr marL="285750" lvl="1" indent="-285750" algn="l" defTabSz="1244600">
            <a:lnSpc>
              <a:spcPct val="90000"/>
            </a:lnSpc>
            <a:spcBef>
              <a:spcPct val="0"/>
            </a:spcBef>
            <a:spcAft>
              <a:spcPct val="15000"/>
            </a:spcAft>
            <a:buClr>
              <a:srgbClr val="FF9202"/>
            </a:buClr>
            <a:buSzPct val="100000"/>
            <a:buFont typeface="Wingdings" panose="05000000000000000000" pitchFamily="2" charset="2"/>
            <a:buChar char="ü"/>
          </a:pPr>
          <a:r>
            <a:rPr lang="es-CO" sz="2800" b="0" kern="1200" dirty="0">
              <a:solidFill>
                <a:srgbClr val="0B5497"/>
              </a:solidFill>
              <a:latin typeface="Trebuchet MS" panose="020B0603020202020204"/>
              <a:ea typeface="+mn-ea"/>
              <a:cs typeface="+mn-cs"/>
            </a:rPr>
            <a:t>Creatividad</a:t>
          </a:r>
        </a:p>
      </dgm:t>
    </dgm:pt>
    <dgm:pt modelId="{31B19532-85AF-4E2E-B187-B03CCC19A8A1}" type="parTrans" cxnId="{B09D0A51-8110-4586-B436-B53CCFC07BBD}">
      <dgm:prSet/>
      <dgm:spPr/>
      <dgm:t>
        <a:bodyPr/>
        <a:lstStyle/>
        <a:p>
          <a:endParaRPr lang="es-CO"/>
        </a:p>
      </dgm:t>
    </dgm:pt>
    <dgm:pt modelId="{20C0A554-CB55-42C3-A0EF-7BAE13380A72}" type="sibTrans" cxnId="{B09D0A51-8110-4586-B436-B53CCFC07BBD}">
      <dgm:prSet/>
      <dgm:spPr/>
      <dgm:t>
        <a:bodyPr/>
        <a:lstStyle/>
        <a:p>
          <a:endParaRPr lang="es-CO"/>
        </a:p>
      </dgm:t>
    </dgm:pt>
    <dgm:pt modelId="{6A076009-BAED-44AA-B198-CE95B4218FF6}">
      <dgm:prSet custT="1"/>
      <dgm:spPr/>
      <dgm:t>
        <a:bodyPr/>
        <a:lstStyle/>
        <a:p>
          <a:pPr marL="285750" lvl="1" indent="-285750" algn="l" defTabSz="1244600">
            <a:lnSpc>
              <a:spcPct val="90000"/>
            </a:lnSpc>
            <a:spcBef>
              <a:spcPct val="0"/>
            </a:spcBef>
            <a:spcAft>
              <a:spcPct val="15000"/>
            </a:spcAft>
            <a:buClr>
              <a:srgbClr val="FF9202"/>
            </a:buClr>
            <a:buSzPct val="100000"/>
            <a:buFont typeface="Wingdings" panose="05000000000000000000" pitchFamily="2" charset="2"/>
            <a:buChar char="ü"/>
          </a:pPr>
          <a:r>
            <a:rPr lang="es-CO" sz="2800" b="0" kern="1200" dirty="0">
              <a:solidFill>
                <a:srgbClr val="0B5497"/>
              </a:solidFill>
              <a:latin typeface="Trebuchet MS" panose="020B0603020202020204"/>
              <a:ea typeface="+mn-ea"/>
              <a:cs typeface="+mn-cs"/>
            </a:rPr>
            <a:t>Motivación</a:t>
          </a:r>
        </a:p>
      </dgm:t>
    </dgm:pt>
    <dgm:pt modelId="{8CC4F42E-32E3-45F1-B26D-040491CB94B7}" type="parTrans" cxnId="{1CDFCA79-04A9-44B2-B875-BA06B24A58DE}">
      <dgm:prSet/>
      <dgm:spPr/>
      <dgm:t>
        <a:bodyPr/>
        <a:lstStyle/>
        <a:p>
          <a:endParaRPr lang="es-CO"/>
        </a:p>
      </dgm:t>
    </dgm:pt>
    <dgm:pt modelId="{6923E3F0-F100-4100-9E62-7A2FE7DA7682}" type="sibTrans" cxnId="{1CDFCA79-04A9-44B2-B875-BA06B24A58DE}">
      <dgm:prSet/>
      <dgm:spPr/>
      <dgm:t>
        <a:bodyPr/>
        <a:lstStyle/>
        <a:p>
          <a:endParaRPr lang="es-CO"/>
        </a:p>
      </dgm:t>
    </dgm:pt>
    <dgm:pt modelId="{C4474A3C-3F86-47D9-A3C0-8F83809C9301}">
      <dgm:prSet custT="1"/>
      <dgm:spPr/>
      <dgm:t>
        <a:bodyPr/>
        <a:lstStyle/>
        <a:p>
          <a:pPr marL="285750" lvl="1" indent="-285750" algn="l" defTabSz="1244600">
            <a:lnSpc>
              <a:spcPct val="90000"/>
            </a:lnSpc>
            <a:spcBef>
              <a:spcPct val="0"/>
            </a:spcBef>
            <a:spcAft>
              <a:spcPct val="15000"/>
            </a:spcAft>
            <a:buClr>
              <a:srgbClr val="FF9202"/>
            </a:buClr>
            <a:buSzPct val="100000"/>
            <a:buFont typeface="Wingdings" panose="05000000000000000000" pitchFamily="2" charset="2"/>
            <a:buChar char="ü"/>
          </a:pPr>
          <a:r>
            <a:rPr lang="es-CO" sz="2800" b="0" kern="1200" dirty="0">
              <a:solidFill>
                <a:srgbClr val="0B5497"/>
              </a:solidFill>
              <a:latin typeface="Trebuchet MS" panose="020B0603020202020204"/>
              <a:ea typeface="+mn-ea"/>
              <a:cs typeface="+mn-cs"/>
            </a:rPr>
            <a:t>Trabajo en equipo</a:t>
          </a:r>
        </a:p>
      </dgm:t>
    </dgm:pt>
    <dgm:pt modelId="{BDBB0CFD-17DF-4945-ABE8-F8CD2C61C132}" type="parTrans" cxnId="{60860B03-C3DB-4C5C-B053-04E92C480E6B}">
      <dgm:prSet/>
      <dgm:spPr/>
      <dgm:t>
        <a:bodyPr/>
        <a:lstStyle/>
        <a:p>
          <a:endParaRPr lang="es-CO"/>
        </a:p>
      </dgm:t>
    </dgm:pt>
    <dgm:pt modelId="{4561FBA7-74B8-43D2-B396-A62F5AA7D946}" type="sibTrans" cxnId="{60860B03-C3DB-4C5C-B053-04E92C480E6B}">
      <dgm:prSet/>
      <dgm:spPr/>
      <dgm:t>
        <a:bodyPr/>
        <a:lstStyle/>
        <a:p>
          <a:endParaRPr lang="es-CO"/>
        </a:p>
      </dgm:t>
    </dgm:pt>
    <dgm:pt modelId="{5FB2E18D-2D87-4247-8F2A-DBE4981D1886}">
      <dgm:prSet custT="1"/>
      <dgm:spPr/>
      <dgm:t>
        <a:bodyPr/>
        <a:lstStyle/>
        <a:p>
          <a:pPr marL="285750" lvl="1" indent="-285750" algn="l" defTabSz="1244600">
            <a:lnSpc>
              <a:spcPct val="90000"/>
            </a:lnSpc>
            <a:spcBef>
              <a:spcPct val="0"/>
            </a:spcBef>
            <a:spcAft>
              <a:spcPct val="15000"/>
            </a:spcAft>
            <a:buClr>
              <a:srgbClr val="FF9202"/>
            </a:buClr>
            <a:buSzPct val="100000"/>
            <a:buFont typeface="Wingdings" panose="05000000000000000000" pitchFamily="2" charset="2"/>
            <a:buChar char="ü"/>
          </a:pPr>
          <a:r>
            <a:rPr lang="es-MX" sz="2800" b="0" kern="1200" dirty="0">
              <a:solidFill>
                <a:srgbClr val="0B5497"/>
              </a:solidFill>
              <a:latin typeface="Trebuchet MS" panose="020B0603020202020204"/>
              <a:ea typeface="+mn-ea"/>
              <a:cs typeface="+mn-cs"/>
            </a:rPr>
            <a:t>Gestión de recursos</a:t>
          </a:r>
        </a:p>
      </dgm:t>
    </dgm:pt>
    <dgm:pt modelId="{CCF6C4A6-1DCD-4B0A-9B48-6629FE142A8A}" type="parTrans" cxnId="{95B4D2BD-A03C-4100-9A11-5DD176B310D5}">
      <dgm:prSet/>
      <dgm:spPr/>
      <dgm:t>
        <a:bodyPr/>
        <a:lstStyle/>
        <a:p>
          <a:endParaRPr lang="es-CO"/>
        </a:p>
      </dgm:t>
    </dgm:pt>
    <dgm:pt modelId="{532BFEE6-3746-4931-BFF3-6E0DE73C8F8E}" type="sibTrans" cxnId="{95B4D2BD-A03C-4100-9A11-5DD176B310D5}">
      <dgm:prSet/>
      <dgm:spPr/>
      <dgm:t>
        <a:bodyPr/>
        <a:lstStyle/>
        <a:p>
          <a:endParaRPr lang="es-CO"/>
        </a:p>
      </dgm:t>
    </dgm:pt>
    <dgm:pt modelId="{A8971252-4DC8-4EC0-9A6B-C8F5FA5178A9}">
      <dgm:prSet custT="1"/>
      <dgm:spPr/>
      <dgm:t>
        <a:bodyPr/>
        <a:lstStyle/>
        <a:p>
          <a:pPr marL="285750" lvl="1" indent="-285750" algn="l" defTabSz="1244600">
            <a:lnSpc>
              <a:spcPct val="90000"/>
            </a:lnSpc>
            <a:spcBef>
              <a:spcPct val="0"/>
            </a:spcBef>
            <a:spcAft>
              <a:spcPct val="15000"/>
            </a:spcAft>
            <a:buClr>
              <a:srgbClr val="FF9202"/>
            </a:buClr>
            <a:buSzPct val="100000"/>
            <a:buFont typeface="Wingdings" panose="05000000000000000000" pitchFamily="2" charset="2"/>
            <a:buChar char="ü"/>
          </a:pPr>
          <a:r>
            <a:rPr lang="es-CO" sz="2800" b="0" kern="1200" dirty="0">
              <a:solidFill>
                <a:srgbClr val="0B5497"/>
              </a:solidFill>
              <a:latin typeface="Trebuchet MS" panose="020B0603020202020204"/>
              <a:ea typeface="+mn-ea"/>
              <a:cs typeface="+mn-cs"/>
            </a:rPr>
            <a:t>Gestión del tiempo</a:t>
          </a:r>
        </a:p>
      </dgm:t>
    </dgm:pt>
    <dgm:pt modelId="{6F7251D3-1654-4220-B84C-2C88D029F3DA}" type="parTrans" cxnId="{116CAC03-E089-4172-AE7E-8D2413A5BE14}">
      <dgm:prSet/>
      <dgm:spPr/>
      <dgm:t>
        <a:bodyPr/>
        <a:lstStyle/>
        <a:p>
          <a:endParaRPr lang="es-CO"/>
        </a:p>
      </dgm:t>
    </dgm:pt>
    <dgm:pt modelId="{B5A72703-2B93-4921-B93E-6BBD650075F8}" type="sibTrans" cxnId="{116CAC03-E089-4172-AE7E-8D2413A5BE14}">
      <dgm:prSet/>
      <dgm:spPr/>
      <dgm:t>
        <a:bodyPr/>
        <a:lstStyle/>
        <a:p>
          <a:endParaRPr lang="es-CO"/>
        </a:p>
      </dgm:t>
    </dgm:pt>
    <dgm:pt modelId="{307F518E-6F71-4DD5-A257-12FEBB1756AB}">
      <dgm:prSet custT="1"/>
      <dgm:spPr/>
      <dgm:t>
        <a:bodyPr/>
        <a:lstStyle/>
        <a:p>
          <a:pPr marL="285750" lvl="1" indent="-285750" algn="l" defTabSz="1244600">
            <a:lnSpc>
              <a:spcPct val="90000"/>
            </a:lnSpc>
            <a:spcBef>
              <a:spcPct val="0"/>
            </a:spcBef>
            <a:spcAft>
              <a:spcPct val="15000"/>
            </a:spcAft>
            <a:buClr>
              <a:srgbClr val="FF9202"/>
            </a:buClr>
            <a:buSzPct val="100000"/>
            <a:buFont typeface="Wingdings" panose="05000000000000000000" pitchFamily="2" charset="2"/>
            <a:buChar char="ü"/>
          </a:pPr>
          <a:r>
            <a:rPr lang="es-CO" sz="2800" b="0" kern="1200" dirty="0">
              <a:solidFill>
                <a:srgbClr val="0B5497"/>
              </a:solidFill>
              <a:latin typeface="Trebuchet MS" panose="020B0603020202020204"/>
              <a:ea typeface="+mn-ea"/>
              <a:cs typeface="+mn-cs"/>
            </a:rPr>
            <a:t>Solución de problemas</a:t>
          </a:r>
        </a:p>
      </dgm:t>
    </dgm:pt>
    <dgm:pt modelId="{0E5D8580-35FC-47B9-BCA8-ED1B4109E030}" type="parTrans" cxnId="{06D0C0E5-C7AB-4A91-835F-B8D56D2C6EA7}">
      <dgm:prSet/>
      <dgm:spPr/>
      <dgm:t>
        <a:bodyPr/>
        <a:lstStyle/>
        <a:p>
          <a:endParaRPr lang="es-CO"/>
        </a:p>
      </dgm:t>
    </dgm:pt>
    <dgm:pt modelId="{1DDB56CD-7DF0-4505-B71A-4D1FAC94C7C3}" type="sibTrans" cxnId="{06D0C0E5-C7AB-4A91-835F-B8D56D2C6EA7}">
      <dgm:prSet/>
      <dgm:spPr/>
      <dgm:t>
        <a:bodyPr/>
        <a:lstStyle/>
        <a:p>
          <a:endParaRPr lang="es-CO"/>
        </a:p>
      </dgm:t>
    </dgm:pt>
    <dgm:pt modelId="{2B4F3FEC-6A67-45C4-A83D-F035EC9D5E60}" type="pres">
      <dgm:prSet presAssocID="{47B1D74C-77C2-47DF-AF80-B933F3A04555}" presName="diagram" presStyleCnt="0">
        <dgm:presLayoutVars>
          <dgm:dir/>
          <dgm:animLvl val="lvl"/>
          <dgm:resizeHandles val="exact"/>
        </dgm:presLayoutVars>
      </dgm:prSet>
      <dgm:spPr/>
    </dgm:pt>
    <dgm:pt modelId="{2551242C-0265-482E-AFDD-7D09C9DA5C8A}" type="pres">
      <dgm:prSet presAssocID="{57FB537F-BA62-40A5-BC0B-5982A37B2760}" presName="compNode" presStyleCnt="0"/>
      <dgm:spPr/>
    </dgm:pt>
    <dgm:pt modelId="{4B81D10D-B3B0-4B72-94E8-FA34DC8E3B3C}" type="pres">
      <dgm:prSet presAssocID="{57FB537F-BA62-40A5-BC0B-5982A37B2760}" presName="childRect" presStyleLbl="bgAcc1" presStyleIdx="0" presStyleCnt="2" custLinFactNeighborX="1095" custLinFactNeighborY="-3810">
        <dgm:presLayoutVars>
          <dgm:bulletEnabled val="1"/>
        </dgm:presLayoutVars>
      </dgm:prSet>
      <dgm:spPr/>
    </dgm:pt>
    <dgm:pt modelId="{F3D2B266-98A3-4B2E-B043-CD771D78B983}" type="pres">
      <dgm:prSet presAssocID="{57FB537F-BA62-40A5-BC0B-5982A37B2760}" presName="parentText" presStyleLbl="node1" presStyleIdx="0" presStyleCnt="0">
        <dgm:presLayoutVars>
          <dgm:chMax val="0"/>
          <dgm:bulletEnabled val="1"/>
        </dgm:presLayoutVars>
      </dgm:prSet>
      <dgm:spPr/>
    </dgm:pt>
    <dgm:pt modelId="{BBB06B44-23A9-48A7-8F81-413E89614DC6}" type="pres">
      <dgm:prSet presAssocID="{57FB537F-BA62-40A5-BC0B-5982A37B2760}" presName="parentRect" presStyleLbl="alignNode1" presStyleIdx="0" presStyleCnt="2" custScaleY="140272"/>
      <dgm:spPr/>
    </dgm:pt>
    <dgm:pt modelId="{A8E74798-DB69-4EBF-BD95-4EA11CB5E331}" type="pres">
      <dgm:prSet presAssocID="{57FB537F-BA62-40A5-BC0B-5982A37B2760}" presName="adorn" presStyleLbl="fgAccFollowNode1" presStyleIdx="0" presStyleCnt="2" custAng="1266740" custLinFactNeighborX="6717" custLinFactNeighborY="2910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trás contorno"/>
        </a:ext>
      </dgm:extLst>
    </dgm:pt>
    <dgm:pt modelId="{25BFF433-795C-4967-BE9B-E6EC8F931DC2}" type="pres">
      <dgm:prSet presAssocID="{25899966-D719-41D1-8163-6D96C9CA190F}" presName="sibTrans" presStyleLbl="sibTrans2D1" presStyleIdx="0" presStyleCnt="0"/>
      <dgm:spPr/>
    </dgm:pt>
    <dgm:pt modelId="{EEB41F3A-5329-41A5-B8F6-EC3400354975}" type="pres">
      <dgm:prSet presAssocID="{82E3887E-96E8-4A77-BA48-27C90011344C}" presName="compNode" presStyleCnt="0"/>
      <dgm:spPr/>
    </dgm:pt>
    <dgm:pt modelId="{A68B01C0-921F-4190-9966-A5722466ABF0}" type="pres">
      <dgm:prSet presAssocID="{82E3887E-96E8-4A77-BA48-27C90011344C}" presName="childRect" presStyleLbl="bgAcc1" presStyleIdx="1" presStyleCnt="2">
        <dgm:presLayoutVars>
          <dgm:bulletEnabled val="1"/>
        </dgm:presLayoutVars>
      </dgm:prSet>
      <dgm:spPr/>
    </dgm:pt>
    <dgm:pt modelId="{19042130-0762-43CE-A927-80E56DD73B92}" type="pres">
      <dgm:prSet presAssocID="{82E3887E-96E8-4A77-BA48-27C90011344C}" presName="parentText" presStyleLbl="node1" presStyleIdx="0" presStyleCnt="0">
        <dgm:presLayoutVars>
          <dgm:chMax val="0"/>
          <dgm:bulletEnabled val="1"/>
        </dgm:presLayoutVars>
      </dgm:prSet>
      <dgm:spPr/>
    </dgm:pt>
    <dgm:pt modelId="{619C7257-94A8-4F42-88D2-289251AEC369}" type="pres">
      <dgm:prSet presAssocID="{82E3887E-96E8-4A77-BA48-27C90011344C}" presName="parentRect" presStyleLbl="alignNode1" presStyleIdx="1" presStyleCnt="2" custScaleY="136292"/>
      <dgm:spPr/>
    </dgm:pt>
    <dgm:pt modelId="{ACCBCFDF-135C-4D6D-A8E7-A06BAD7295F7}" type="pres">
      <dgm:prSet presAssocID="{82E3887E-96E8-4A77-BA48-27C90011344C}" presName="adorn" presStyleLbl="fgAccFollowNode1" presStyleIdx="1" presStyleCnt="2" custAng="20366801" custLinFactNeighborX="27668" custLinFactNeighborY="-4677"/>
      <dgm:spPr>
        <a:blipFill>
          <a:blip xmlns:r="http://schemas.openxmlformats.org/officeDocument/2006/relationships" r:embed="rId3">
            <a:duotone>
              <a:prstClr val="black"/>
              <a:schemeClr val="accent5">
                <a:tint val="45000"/>
                <a:satMod val="400000"/>
              </a:schemeClr>
            </a:duotone>
            <a:extLst>
              <a:ext uri="{96DAC541-7B7A-43D3-8B79-37D633B846F1}">
                <asvg:svgBlip xmlns:asvg="http://schemas.microsoft.com/office/drawing/2016/SVG/main" r:embed="rId4"/>
              </a:ext>
            </a:extLst>
          </a:blip>
          <a:srcRect/>
          <a:stretch>
            <a:fillRect/>
          </a:stretch>
        </a:blipFill>
        <a:ln>
          <a:solidFill>
            <a:schemeClr val="accent2">
              <a:lumMod val="75000"/>
              <a:alpha val="90000"/>
            </a:schemeClr>
          </a:solidFill>
        </a:ln>
      </dgm:spPr>
      <dgm:extLst>
        <a:ext uri="{E40237B7-FDA0-4F09-8148-C483321AD2D9}">
          <dgm14:cNvPr xmlns:dgm14="http://schemas.microsoft.com/office/drawing/2010/diagram" id="0" name="" descr="Atrás contorno"/>
        </a:ext>
      </dgm:extLst>
    </dgm:pt>
  </dgm:ptLst>
  <dgm:cxnLst>
    <dgm:cxn modelId="{60860B03-C3DB-4C5C-B053-04E92C480E6B}" srcId="{82E3887E-96E8-4A77-BA48-27C90011344C}" destId="{C4474A3C-3F86-47D9-A3C0-8F83809C9301}" srcOrd="3" destOrd="0" parTransId="{BDBB0CFD-17DF-4945-ABE8-F8CD2C61C132}" sibTransId="{4561FBA7-74B8-43D2-B396-A62F5AA7D946}"/>
    <dgm:cxn modelId="{116CAC03-E089-4172-AE7E-8D2413A5BE14}" srcId="{82E3887E-96E8-4A77-BA48-27C90011344C}" destId="{A8971252-4DC8-4EC0-9A6B-C8F5FA5178A9}" srcOrd="4" destOrd="0" parTransId="{6F7251D3-1654-4220-B84C-2C88D029F3DA}" sibTransId="{B5A72703-2B93-4921-B93E-6BBD650075F8}"/>
    <dgm:cxn modelId="{4974FC09-7835-408D-B68C-BF4799F7769D}" type="presOf" srcId="{82E3887E-96E8-4A77-BA48-27C90011344C}" destId="{619C7257-94A8-4F42-88D2-289251AEC369}" srcOrd="1" destOrd="0" presId="urn:microsoft.com/office/officeart/2005/8/layout/bList2"/>
    <dgm:cxn modelId="{4F3D0F10-14D6-41A3-AD23-74D32C7FF945}" type="presOf" srcId="{A3187281-B791-4C5A-864E-46F88170EAB5}" destId="{A68B01C0-921F-4190-9966-A5722466ABF0}" srcOrd="0" destOrd="1" presId="urn:microsoft.com/office/officeart/2005/8/layout/bList2"/>
    <dgm:cxn modelId="{2669192D-1AC6-4C3D-AC9B-807715706109}" type="presOf" srcId="{738E71BB-389B-4B46-95A2-CF1EDBDC0134}" destId="{4B81D10D-B3B0-4B72-94E8-FA34DC8E3B3C}" srcOrd="0" destOrd="3" presId="urn:microsoft.com/office/officeart/2005/8/layout/bList2"/>
    <dgm:cxn modelId="{EDD73934-66DF-4593-97AC-AE07A1EB1900}" type="presOf" srcId="{82E3887E-96E8-4A77-BA48-27C90011344C}" destId="{19042130-0762-43CE-A927-80E56DD73B92}" srcOrd="0" destOrd="0" presId="urn:microsoft.com/office/officeart/2005/8/layout/bList2"/>
    <dgm:cxn modelId="{AB76793A-8287-4468-A371-49595E0681F3}" type="presOf" srcId="{BDAC3B9A-BC22-45B0-B86D-9D8EA96B84F8}" destId="{4B81D10D-B3B0-4B72-94E8-FA34DC8E3B3C}" srcOrd="0" destOrd="1" presId="urn:microsoft.com/office/officeart/2005/8/layout/bList2"/>
    <dgm:cxn modelId="{B09D0A51-8110-4586-B436-B53CCFC07BBD}" srcId="{82E3887E-96E8-4A77-BA48-27C90011344C}" destId="{A3187281-B791-4C5A-864E-46F88170EAB5}" srcOrd="1" destOrd="0" parTransId="{31B19532-85AF-4E2E-B187-B03CCC19A8A1}" sibTransId="{20C0A554-CB55-42C3-A0EF-7BAE13380A72}"/>
    <dgm:cxn modelId="{FE974E74-C73A-4FDD-94AA-98209D07F19D}" type="presOf" srcId="{47B1D74C-77C2-47DF-AF80-B933F3A04555}" destId="{2B4F3FEC-6A67-45C4-A83D-F035EC9D5E60}" srcOrd="0" destOrd="0" presId="urn:microsoft.com/office/officeart/2005/8/layout/bList2"/>
    <dgm:cxn modelId="{D04B3C77-7E7F-482C-910D-0502F91F1F38}" srcId="{57FB537F-BA62-40A5-BC0B-5982A37B2760}" destId="{738E71BB-389B-4B46-95A2-CF1EDBDC0134}" srcOrd="3" destOrd="0" parTransId="{085C5EE8-CADF-44E8-80DB-BC874994567E}" sibTransId="{0ED4A593-6CCC-41E7-89FD-C120C62C94EC}"/>
    <dgm:cxn modelId="{1CDFCA79-04A9-44B2-B875-BA06B24A58DE}" srcId="{82E3887E-96E8-4A77-BA48-27C90011344C}" destId="{6A076009-BAED-44AA-B198-CE95B4218FF6}" srcOrd="2" destOrd="0" parTransId="{8CC4F42E-32E3-45F1-B26D-040491CB94B7}" sibTransId="{6923E3F0-F100-4100-9E62-7A2FE7DA7682}"/>
    <dgm:cxn modelId="{FF8FD37B-4E57-48C9-8C51-89E9BBA2BE70}" type="presOf" srcId="{E514D28F-CD7C-477B-9777-792BC524A23C}" destId="{A68B01C0-921F-4190-9966-A5722466ABF0}" srcOrd="0" destOrd="0" presId="urn:microsoft.com/office/officeart/2005/8/layout/bList2"/>
    <dgm:cxn modelId="{B06D8E7C-4DFB-48AD-9F61-7C76C96B266A}" type="presOf" srcId="{0E15B541-D94B-44C9-856D-182B33EDBFB1}" destId="{4B81D10D-B3B0-4B72-94E8-FA34DC8E3B3C}" srcOrd="0" destOrd="0" presId="urn:microsoft.com/office/officeart/2005/8/layout/bList2"/>
    <dgm:cxn modelId="{03CFAF91-59A2-463C-A248-1F62130BDB97}" type="presOf" srcId="{57FB537F-BA62-40A5-BC0B-5982A37B2760}" destId="{F3D2B266-98A3-4B2E-B043-CD771D78B983}" srcOrd="0" destOrd="0" presId="urn:microsoft.com/office/officeart/2005/8/layout/bList2"/>
    <dgm:cxn modelId="{2B8F6C97-D0BE-4509-B63B-1442D489D595}" type="presOf" srcId="{A8971252-4DC8-4EC0-9A6B-C8F5FA5178A9}" destId="{A68B01C0-921F-4190-9966-A5722466ABF0}" srcOrd="0" destOrd="4" presId="urn:microsoft.com/office/officeart/2005/8/layout/bList2"/>
    <dgm:cxn modelId="{92C5D498-AE9D-4321-9BE8-0FF3040588C6}" srcId="{57FB537F-BA62-40A5-BC0B-5982A37B2760}" destId="{E4A20359-A3CD-49F2-BBA0-099F360C2CE4}" srcOrd="2" destOrd="0" parTransId="{2A69AF68-EA9F-408E-B215-4C3728600EAD}" sibTransId="{37AB018E-81AE-4070-B5D5-F7D70275DEF7}"/>
    <dgm:cxn modelId="{4B264F9A-F184-4844-9B72-59A9D5440D60}" srcId="{47B1D74C-77C2-47DF-AF80-B933F3A04555}" destId="{57FB537F-BA62-40A5-BC0B-5982A37B2760}" srcOrd="0" destOrd="0" parTransId="{A6A294A8-5A27-4FCD-BAEB-2AD8E273C547}" sibTransId="{25899966-D719-41D1-8163-6D96C9CA190F}"/>
    <dgm:cxn modelId="{510C8FA5-48D8-477C-B177-E302ACFB84D8}" type="presOf" srcId="{C4474A3C-3F86-47D9-A3C0-8F83809C9301}" destId="{A68B01C0-921F-4190-9966-A5722466ABF0}" srcOrd="0" destOrd="3" presId="urn:microsoft.com/office/officeart/2005/8/layout/bList2"/>
    <dgm:cxn modelId="{65E57AB6-F5FA-412E-83F5-54ECDABDDCBD}" type="presOf" srcId="{57FB537F-BA62-40A5-BC0B-5982A37B2760}" destId="{BBB06B44-23A9-48A7-8F81-413E89614DC6}" srcOrd="1" destOrd="0" presId="urn:microsoft.com/office/officeart/2005/8/layout/bList2"/>
    <dgm:cxn modelId="{F673F6B6-4C8D-4671-A098-41F7B17FBEFF}" type="presOf" srcId="{E4A20359-A3CD-49F2-BBA0-099F360C2CE4}" destId="{4B81D10D-B3B0-4B72-94E8-FA34DC8E3B3C}" srcOrd="0" destOrd="2" presId="urn:microsoft.com/office/officeart/2005/8/layout/bList2"/>
    <dgm:cxn modelId="{95B4D2BD-A03C-4100-9A11-5DD176B310D5}" srcId="{57FB537F-BA62-40A5-BC0B-5982A37B2760}" destId="{5FB2E18D-2D87-4247-8F2A-DBE4981D1886}" srcOrd="4" destOrd="0" parTransId="{CCF6C4A6-1DCD-4B0A-9B48-6629FE142A8A}" sibTransId="{532BFEE6-3746-4931-BFF3-6E0DE73C8F8E}"/>
    <dgm:cxn modelId="{5BC16BBF-5938-4FBE-9618-75D91E93396D}" type="presOf" srcId="{6A076009-BAED-44AA-B198-CE95B4218FF6}" destId="{A68B01C0-921F-4190-9966-A5722466ABF0}" srcOrd="0" destOrd="2" presId="urn:microsoft.com/office/officeart/2005/8/layout/bList2"/>
    <dgm:cxn modelId="{50F535C9-3764-48AC-A942-AC2269A6A5BC}" srcId="{57FB537F-BA62-40A5-BC0B-5982A37B2760}" destId="{0E15B541-D94B-44C9-856D-182B33EDBFB1}" srcOrd="0" destOrd="0" parTransId="{243BE6B3-5321-4A81-8E04-D718EE0D7834}" sibTransId="{BE10AEC3-818E-42C4-86E2-6FF966DC4510}"/>
    <dgm:cxn modelId="{6110B7CA-B350-4F5A-85A0-88E1A33A7D7A}" srcId="{57FB537F-BA62-40A5-BC0B-5982A37B2760}" destId="{BDAC3B9A-BC22-45B0-B86D-9D8EA96B84F8}" srcOrd="1" destOrd="0" parTransId="{A2396C2E-88ED-41B5-ABED-73A6A6137B97}" sibTransId="{9EA1A0CB-8577-4888-9355-814DC5CDFBD3}"/>
    <dgm:cxn modelId="{1199B9CE-79F1-4B81-95F5-3CDA8CDF9650}" srcId="{47B1D74C-77C2-47DF-AF80-B933F3A04555}" destId="{82E3887E-96E8-4A77-BA48-27C90011344C}" srcOrd="1" destOrd="0" parTransId="{C4EBF239-7A51-49E3-B1C4-F64F590F87C6}" sibTransId="{E6E12978-9F3F-4BFD-B6A7-4AB7A91E50D4}"/>
    <dgm:cxn modelId="{85F88EDB-1715-4E5F-B456-49D1CCB4DB3A}" type="presOf" srcId="{5FB2E18D-2D87-4247-8F2A-DBE4981D1886}" destId="{4B81D10D-B3B0-4B72-94E8-FA34DC8E3B3C}" srcOrd="0" destOrd="4" presId="urn:microsoft.com/office/officeart/2005/8/layout/bList2"/>
    <dgm:cxn modelId="{0FC8A9E2-4EC5-4803-B448-47E2267A1CB0}" srcId="{82E3887E-96E8-4A77-BA48-27C90011344C}" destId="{E514D28F-CD7C-477B-9777-792BC524A23C}" srcOrd="0" destOrd="0" parTransId="{88DA0F54-DB44-40A2-8342-35FEF8958A35}" sibTransId="{1AA93E6A-D289-45AB-BFA4-A5C4DC3D5462}"/>
    <dgm:cxn modelId="{06D0C0E5-C7AB-4A91-835F-B8D56D2C6EA7}" srcId="{82E3887E-96E8-4A77-BA48-27C90011344C}" destId="{307F518E-6F71-4DD5-A257-12FEBB1756AB}" srcOrd="5" destOrd="0" parTransId="{0E5D8580-35FC-47B9-BCA8-ED1B4109E030}" sibTransId="{1DDB56CD-7DF0-4505-B71A-4D1FAC94C7C3}"/>
    <dgm:cxn modelId="{7A3ED3EE-5919-4291-83F4-EB550D4AE089}" type="presOf" srcId="{25899966-D719-41D1-8163-6D96C9CA190F}" destId="{25BFF433-795C-4967-BE9B-E6EC8F931DC2}" srcOrd="0" destOrd="0" presId="urn:microsoft.com/office/officeart/2005/8/layout/bList2"/>
    <dgm:cxn modelId="{3796DBFA-6C0F-492D-98D2-CB903A8BDDE5}" type="presOf" srcId="{307F518E-6F71-4DD5-A257-12FEBB1756AB}" destId="{A68B01C0-921F-4190-9966-A5722466ABF0}" srcOrd="0" destOrd="5" presId="urn:microsoft.com/office/officeart/2005/8/layout/bList2"/>
    <dgm:cxn modelId="{32C3ABF6-4FFE-462C-8CB1-1F70F451263C}" type="presParOf" srcId="{2B4F3FEC-6A67-45C4-A83D-F035EC9D5E60}" destId="{2551242C-0265-482E-AFDD-7D09C9DA5C8A}" srcOrd="0" destOrd="0" presId="urn:microsoft.com/office/officeart/2005/8/layout/bList2"/>
    <dgm:cxn modelId="{5E8804E7-26E5-4DA4-94B0-36AD257AE8FF}" type="presParOf" srcId="{2551242C-0265-482E-AFDD-7D09C9DA5C8A}" destId="{4B81D10D-B3B0-4B72-94E8-FA34DC8E3B3C}" srcOrd="0" destOrd="0" presId="urn:microsoft.com/office/officeart/2005/8/layout/bList2"/>
    <dgm:cxn modelId="{3D26B1B4-67F8-4802-90BA-D70704C2FC09}" type="presParOf" srcId="{2551242C-0265-482E-AFDD-7D09C9DA5C8A}" destId="{F3D2B266-98A3-4B2E-B043-CD771D78B983}" srcOrd="1" destOrd="0" presId="urn:microsoft.com/office/officeart/2005/8/layout/bList2"/>
    <dgm:cxn modelId="{7E0CEC3A-12D5-409E-BBB5-7DC851772647}" type="presParOf" srcId="{2551242C-0265-482E-AFDD-7D09C9DA5C8A}" destId="{BBB06B44-23A9-48A7-8F81-413E89614DC6}" srcOrd="2" destOrd="0" presId="urn:microsoft.com/office/officeart/2005/8/layout/bList2"/>
    <dgm:cxn modelId="{11C0C2F1-D2C1-4AB3-8228-BE2801AE4A3C}" type="presParOf" srcId="{2551242C-0265-482E-AFDD-7D09C9DA5C8A}" destId="{A8E74798-DB69-4EBF-BD95-4EA11CB5E331}" srcOrd="3" destOrd="0" presId="urn:microsoft.com/office/officeart/2005/8/layout/bList2"/>
    <dgm:cxn modelId="{D3F6F8E5-5D23-4DF1-AAAA-67AA1C8B012C}" type="presParOf" srcId="{2B4F3FEC-6A67-45C4-A83D-F035EC9D5E60}" destId="{25BFF433-795C-4967-BE9B-E6EC8F931DC2}" srcOrd="1" destOrd="0" presId="urn:microsoft.com/office/officeart/2005/8/layout/bList2"/>
    <dgm:cxn modelId="{CEA906C2-3396-4ABE-A066-AE72ECD9AF64}" type="presParOf" srcId="{2B4F3FEC-6A67-45C4-A83D-F035EC9D5E60}" destId="{EEB41F3A-5329-41A5-B8F6-EC3400354975}" srcOrd="2" destOrd="0" presId="urn:microsoft.com/office/officeart/2005/8/layout/bList2"/>
    <dgm:cxn modelId="{2C768427-AD1F-42FF-B5FC-9FBB3491675B}" type="presParOf" srcId="{EEB41F3A-5329-41A5-B8F6-EC3400354975}" destId="{A68B01C0-921F-4190-9966-A5722466ABF0}" srcOrd="0" destOrd="0" presId="urn:microsoft.com/office/officeart/2005/8/layout/bList2"/>
    <dgm:cxn modelId="{61F22B17-0F93-4A0D-B70D-3F3E976AE250}" type="presParOf" srcId="{EEB41F3A-5329-41A5-B8F6-EC3400354975}" destId="{19042130-0762-43CE-A927-80E56DD73B92}" srcOrd="1" destOrd="0" presId="urn:microsoft.com/office/officeart/2005/8/layout/bList2"/>
    <dgm:cxn modelId="{B3A9C4CF-D311-4BC7-88EB-D0579E118D2F}" type="presParOf" srcId="{EEB41F3A-5329-41A5-B8F6-EC3400354975}" destId="{619C7257-94A8-4F42-88D2-289251AEC369}" srcOrd="2" destOrd="0" presId="urn:microsoft.com/office/officeart/2005/8/layout/bList2"/>
    <dgm:cxn modelId="{97A329E1-A311-46D5-A565-0A6107C28C09}" type="presParOf" srcId="{EEB41F3A-5329-41A5-B8F6-EC3400354975}" destId="{ACCBCFDF-135C-4D6D-A8E7-A06BAD7295F7}"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B1D74C-77C2-47DF-AF80-B933F3A04555}" type="doc">
      <dgm:prSet loTypeId="urn:microsoft.com/office/officeart/2005/8/layout/bList2" loCatId="picture" qsTypeId="urn:microsoft.com/office/officeart/2005/8/quickstyle/simple1" qsCatId="simple" csTypeId="urn:microsoft.com/office/officeart/2005/8/colors/accent1_4" csCatId="accent1" phldr="1"/>
      <dgm:spPr/>
    </dgm:pt>
    <dgm:pt modelId="{57FB537F-BA62-40A5-BC0B-5982A37B2760}">
      <dgm:prSet phldrT="[Texto]" custT="1"/>
      <dgm:spPr/>
      <dgm:t>
        <a:bodyPr/>
        <a:lstStyle/>
        <a:p>
          <a:pPr algn="l">
            <a:buClr>
              <a:srgbClr val="FF9202"/>
            </a:buClr>
            <a:buSzPct val="100000"/>
          </a:pPr>
          <a:r>
            <a:rPr lang="es-MX" sz="2400" b="1" dirty="0"/>
            <a:t>Habilidades técnicas, duras o “</a:t>
          </a:r>
          <a:r>
            <a:rPr lang="es-MX" sz="2400" b="1" dirty="0" err="1"/>
            <a:t>Hard</a:t>
          </a:r>
          <a:r>
            <a:rPr lang="es-MX" sz="2400" b="1" dirty="0"/>
            <a:t> </a:t>
          </a:r>
          <a:r>
            <a:rPr lang="es-MX" sz="2400" b="1" dirty="0" err="1"/>
            <a:t>skills</a:t>
          </a:r>
          <a:r>
            <a:rPr lang="es-MX" sz="2400" b="1" dirty="0"/>
            <a:t>”</a:t>
          </a:r>
          <a:endParaRPr lang="es-CO" sz="2400" b="1" dirty="0"/>
        </a:p>
      </dgm:t>
    </dgm:pt>
    <dgm:pt modelId="{A6A294A8-5A27-4FCD-BAEB-2AD8E273C547}" type="parTrans" cxnId="{4B264F9A-F184-4844-9B72-59A9D5440D60}">
      <dgm:prSet/>
      <dgm:spPr/>
      <dgm:t>
        <a:bodyPr/>
        <a:lstStyle/>
        <a:p>
          <a:endParaRPr lang="es-CO"/>
        </a:p>
      </dgm:t>
    </dgm:pt>
    <dgm:pt modelId="{25899966-D719-41D1-8163-6D96C9CA190F}" type="sibTrans" cxnId="{4B264F9A-F184-4844-9B72-59A9D5440D60}">
      <dgm:prSet/>
      <dgm:spPr/>
      <dgm:t>
        <a:bodyPr/>
        <a:lstStyle/>
        <a:p>
          <a:endParaRPr lang="es-CO"/>
        </a:p>
      </dgm:t>
    </dgm:pt>
    <dgm:pt modelId="{82E3887E-96E8-4A77-BA48-27C90011344C}">
      <dgm:prSet phldrT="[Texto]" custT="1"/>
      <dgm:spPr/>
      <dgm:t>
        <a:bodyPr/>
        <a:lstStyle/>
        <a:p>
          <a:pPr>
            <a:buClr>
              <a:srgbClr val="FF9202"/>
            </a:buClr>
            <a:buSzPct val="100000"/>
          </a:pPr>
          <a:r>
            <a:rPr lang="es-MX" sz="2400" b="1" dirty="0"/>
            <a:t>Habilidades </a:t>
          </a:r>
        </a:p>
        <a:p>
          <a:pPr>
            <a:buClr>
              <a:srgbClr val="FF9202"/>
            </a:buClr>
            <a:buSzPct val="100000"/>
          </a:pPr>
          <a:r>
            <a:rPr lang="es-MX" sz="2400" b="1" dirty="0"/>
            <a:t>blandas o “</a:t>
          </a:r>
          <a:r>
            <a:rPr lang="es-MX" sz="2400" b="1" dirty="0" err="1"/>
            <a:t>Soft</a:t>
          </a:r>
          <a:r>
            <a:rPr lang="es-MX" sz="2400" b="1" dirty="0"/>
            <a:t> </a:t>
          </a:r>
          <a:r>
            <a:rPr lang="es-MX" sz="2400" b="1" dirty="0" err="1"/>
            <a:t>skills</a:t>
          </a:r>
          <a:r>
            <a:rPr lang="es-MX" sz="2300" dirty="0"/>
            <a:t>”</a:t>
          </a:r>
          <a:endParaRPr lang="es-CO" sz="2300" dirty="0"/>
        </a:p>
      </dgm:t>
    </dgm:pt>
    <dgm:pt modelId="{C4EBF239-7A51-49E3-B1C4-F64F590F87C6}" type="parTrans" cxnId="{1199B9CE-79F1-4B81-95F5-3CDA8CDF9650}">
      <dgm:prSet/>
      <dgm:spPr/>
      <dgm:t>
        <a:bodyPr/>
        <a:lstStyle/>
        <a:p>
          <a:endParaRPr lang="es-CO"/>
        </a:p>
      </dgm:t>
    </dgm:pt>
    <dgm:pt modelId="{E6E12978-9F3F-4BFD-B6A7-4AB7A91E50D4}" type="sibTrans" cxnId="{1199B9CE-79F1-4B81-95F5-3CDA8CDF9650}">
      <dgm:prSet/>
      <dgm:spPr/>
      <dgm:t>
        <a:bodyPr/>
        <a:lstStyle/>
        <a:p>
          <a:endParaRPr lang="es-CO"/>
        </a:p>
      </dgm:t>
    </dgm:pt>
    <dgm:pt modelId="{0E15B541-D94B-44C9-856D-182B33EDBFB1}">
      <dgm:prSet custT="1"/>
      <dgm:spPr/>
      <dgm:t>
        <a:bodyPr/>
        <a:lstStyle/>
        <a:p>
          <a:pPr marL="285750" lvl="1" indent="-285750" algn="l" defTabSz="1244600">
            <a:lnSpc>
              <a:spcPct val="90000"/>
            </a:lnSpc>
            <a:spcBef>
              <a:spcPct val="0"/>
            </a:spcBef>
            <a:spcAft>
              <a:spcPct val="15000"/>
            </a:spcAft>
            <a:buClr>
              <a:srgbClr val="FF9202"/>
            </a:buClr>
            <a:buSzPct val="100000"/>
            <a:buFont typeface="Wingdings" panose="05000000000000000000" pitchFamily="2" charset="2"/>
            <a:buChar char="ü"/>
          </a:pPr>
          <a:r>
            <a:rPr lang="es-MX" sz="2800" b="0" kern="1200" dirty="0">
              <a:solidFill>
                <a:srgbClr val="0B5497"/>
              </a:solidFill>
              <a:latin typeface="Trebuchet MS" panose="020B0603020202020204"/>
              <a:ea typeface="+mn-ea"/>
              <a:cs typeface="+mn-cs"/>
            </a:rPr>
            <a:t>Catalogación</a:t>
          </a:r>
          <a:endParaRPr lang="es-CO" sz="2800" b="0" kern="1200" dirty="0">
            <a:solidFill>
              <a:srgbClr val="0B5497"/>
            </a:solidFill>
            <a:latin typeface="Trebuchet MS" panose="020B0603020202020204"/>
            <a:ea typeface="+mn-ea"/>
            <a:cs typeface="+mn-cs"/>
          </a:endParaRPr>
        </a:p>
      </dgm:t>
    </dgm:pt>
    <dgm:pt modelId="{243BE6B3-5321-4A81-8E04-D718EE0D7834}" type="parTrans" cxnId="{50F535C9-3764-48AC-A942-AC2269A6A5BC}">
      <dgm:prSet/>
      <dgm:spPr/>
      <dgm:t>
        <a:bodyPr/>
        <a:lstStyle/>
        <a:p>
          <a:endParaRPr lang="es-CO"/>
        </a:p>
      </dgm:t>
    </dgm:pt>
    <dgm:pt modelId="{BE10AEC3-818E-42C4-86E2-6FF966DC4510}" type="sibTrans" cxnId="{50F535C9-3764-48AC-A942-AC2269A6A5BC}">
      <dgm:prSet/>
      <dgm:spPr/>
      <dgm:t>
        <a:bodyPr/>
        <a:lstStyle/>
        <a:p>
          <a:endParaRPr lang="es-CO"/>
        </a:p>
      </dgm:t>
    </dgm:pt>
    <dgm:pt modelId="{BDAC3B9A-BC22-45B0-B86D-9D8EA96B84F8}">
      <dgm:prSet custT="1"/>
      <dgm:spPr/>
      <dgm:t>
        <a:bodyPr/>
        <a:lstStyle/>
        <a:p>
          <a:pPr marL="285750" lvl="1" indent="-285750" algn="l" defTabSz="1244600">
            <a:lnSpc>
              <a:spcPct val="90000"/>
            </a:lnSpc>
            <a:spcBef>
              <a:spcPct val="0"/>
            </a:spcBef>
            <a:spcAft>
              <a:spcPct val="15000"/>
            </a:spcAft>
            <a:buClr>
              <a:srgbClr val="FF9202"/>
            </a:buClr>
            <a:buSzPct val="100000"/>
            <a:buFont typeface="Wingdings" panose="05000000000000000000" pitchFamily="2" charset="2"/>
            <a:buChar char="ü"/>
          </a:pPr>
          <a:r>
            <a:rPr lang="es-MX" sz="2800" b="0" kern="1200" dirty="0">
              <a:solidFill>
                <a:srgbClr val="0B5497"/>
              </a:solidFill>
              <a:latin typeface="Trebuchet MS" panose="020B0603020202020204"/>
              <a:ea typeface="+mn-ea"/>
              <a:cs typeface="+mn-cs"/>
            </a:rPr>
            <a:t>Bases de datos</a:t>
          </a:r>
        </a:p>
      </dgm:t>
    </dgm:pt>
    <dgm:pt modelId="{A2396C2E-88ED-41B5-ABED-73A6A6137B97}" type="parTrans" cxnId="{6110B7CA-B350-4F5A-85A0-88E1A33A7D7A}">
      <dgm:prSet/>
      <dgm:spPr/>
      <dgm:t>
        <a:bodyPr/>
        <a:lstStyle/>
        <a:p>
          <a:endParaRPr lang="es-CO"/>
        </a:p>
      </dgm:t>
    </dgm:pt>
    <dgm:pt modelId="{9EA1A0CB-8577-4888-9355-814DC5CDFBD3}" type="sibTrans" cxnId="{6110B7CA-B350-4F5A-85A0-88E1A33A7D7A}">
      <dgm:prSet/>
      <dgm:spPr/>
      <dgm:t>
        <a:bodyPr/>
        <a:lstStyle/>
        <a:p>
          <a:endParaRPr lang="es-CO"/>
        </a:p>
      </dgm:t>
    </dgm:pt>
    <dgm:pt modelId="{E4A20359-A3CD-49F2-BBA0-099F360C2CE4}">
      <dgm:prSet custT="1"/>
      <dgm:spPr/>
      <dgm:t>
        <a:bodyPr/>
        <a:lstStyle/>
        <a:p>
          <a:pPr marL="285750" lvl="1" indent="-285750" algn="l" defTabSz="1244600">
            <a:lnSpc>
              <a:spcPct val="90000"/>
            </a:lnSpc>
            <a:spcBef>
              <a:spcPct val="0"/>
            </a:spcBef>
            <a:spcAft>
              <a:spcPct val="15000"/>
            </a:spcAft>
            <a:buClr>
              <a:srgbClr val="FF9202"/>
            </a:buClr>
            <a:buSzPct val="100000"/>
            <a:buFont typeface="Wingdings" panose="05000000000000000000" pitchFamily="2" charset="2"/>
            <a:buChar char="ü"/>
          </a:pPr>
          <a:r>
            <a:rPr lang="es-MX" sz="2800" b="0" kern="1200" dirty="0">
              <a:solidFill>
                <a:srgbClr val="0B5497"/>
              </a:solidFill>
              <a:latin typeface="Trebuchet MS" panose="020B0603020202020204"/>
              <a:ea typeface="+mn-ea"/>
              <a:cs typeface="+mn-cs"/>
            </a:rPr>
            <a:t>ALFIN</a:t>
          </a:r>
        </a:p>
      </dgm:t>
    </dgm:pt>
    <dgm:pt modelId="{2A69AF68-EA9F-408E-B215-4C3728600EAD}" type="parTrans" cxnId="{92C5D498-AE9D-4321-9BE8-0FF3040588C6}">
      <dgm:prSet/>
      <dgm:spPr/>
      <dgm:t>
        <a:bodyPr/>
        <a:lstStyle/>
        <a:p>
          <a:endParaRPr lang="es-CO"/>
        </a:p>
      </dgm:t>
    </dgm:pt>
    <dgm:pt modelId="{37AB018E-81AE-4070-B5D5-F7D70275DEF7}" type="sibTrans" cxnId="{92C5D498-AE9D-4321-9BE8-0FF3040588C6}">
      <dgm:prSet/>
      <dgm:spPr/>
      <dgm:t>
        <a:bodyPr/>
        <a:lstStyle/>
        <a:p>
          <a:endParaRPr lang="es-CO"/>
        </a:p>
      </dgm:t>
    </dgm:pt>
    <dgm:pt modelId="{738E71BB-389B-4B46-95A2-CF1EDBDC0134}">
      <dgm:prSet custT="1"/>
      <dgm:spPr/>
      <dgm:t>
        <a:bodyPr/>
        <a:lstStyle/>
        <a:p>
          <a:pPr marL="285750" lvl="1" indent="-285750" algn="l" defTabSz="1244600">
            <a:lnSpc>
              <a:spcPct val="90000"/>
            </a:lnSpc>
            <a:spcBef>
              <a:spcPct val="0"/>
            </a:spcBef>
            <a:spcAft>
              <a:spcPct val="15000"/>
            </a:spcAft>
            <a:buClr>
              <a:srgbClr val="FF9202"/>
            </a:buClr>
            <a:buSzPct val="100000"/>
            <a:buFont typeface="Wingdings" panose="05000000000000000000" pitchFamily="2" charset="2"/>
            <a:buChar char="ü"/>
          </a:pPr>
          <a:r>
            <a:rPr lang="es-MX" sz="2800" b="0" kern="1200" dirty="0">
              <a:solidFill>
                <a:srgbClr val="0B5497"/>
              </a:solidFill>
              <a:latin typeface="Trebuchet MS" panose="020B0603020202020204"/>
              <a:ea typeface="+mn-ea"/>
              <a:cs typeface="+mn-cs"/>
            </a:rPr>
            <a:t>Sistemas </a:t>
          </a:r>
        </a:p>
      </dgm:t>
    </dgm:pt>
    <dgm:pt modelId="{085C5EE8-CADF-44E8-80DB-BC874994567E}" type="parTrans" cxnId="{D04B3C77-7E7F-482C-910D-0502F91F1F38}">
      <dgm:prSet/>
      <dgm:spPr/>
      <dgm:t>
        <a:bodyPr/>
        <a:lstStyle/>
        <a:p>
          <a:endParaRPr lang="es-CO"/>
        </a:p>
      </dgm:t>
    </dgm:pt>
    <dgm:pt modelId="{0ED4A593-6CCC-41E7-89FD-C120C62C94EC}" type="sibTrans" cxnId="{D04B3C77-7E7F-482C-910D-0502F91F1F38}">
      <dgm:prSet/>
      <dgm:spPr/>
      <dgm:t>
        <a:bodyPr/>
        <a:lstStyle/>
        <a:p>
          <a:endParaRPr lang="es-CO"/>
        </a:p>
      </dgm:t>
    </dgm:pt>
    <dgm:pt modelId="{175092B4-71E2-419D-AC89-E9F20D0D9A4E}">
      <dgm:prSet phldrT="[Texto]" custT="1"/>
      <dgm:spPr/>
      <dgm:t>
        <a:bodyPr/>
        <a:lstStyle/>
        <a:p>
          <a:pPr>
            <a:buClr>
              <a:srgbClr val="FF9202"/>
            </a:buClr>
            <a:buSzPct val="100000"/>
          </a:pPr>
          <a:endParaRPr lang="es-CO" sz="2400" dirty="0"/>
        </a:p>
      </dgm:t>
    </dgm:pt>
    <dgm:pt modelId="{33AA83C8-9209-4FE5-8191-16B7142FEF80}" type="sibTrans" cxnId="{6CDA670B-000F-4C12-AEDA-9B7F8E1B2F8B}">
      <dgm:prSet/>
      <dgm:spPr/>
      <dgm:t>
        <a:bodyPr/>
        <a:lstStyle/>
        <a:p>
          <a:endParaRPr lang="es-CO"/>
        </a:p>
      </dgm:t>
    </dgm:pt>
    <dgm:pt modelId="{AB7EDB7A-8D95-4E9F-BDB0-17A574462AAA}" type="parTrans" cxnId="{6CDA670B-000F-4C12-AEDA-9B7F8E1B2F8B}">
      <dgm:prSet/>
      <dgm:spPr/>
      <dgm:t>
        <a:bodyPr/>
        <a:lstStyle/>
        <a:p>
          <a:endParaRPr lang="es-CO"/>
        </a:p>
      </dgm:t>
    </dgm:pt>
    <dgm:pt modelId="{E514D28F-CD7C-477B-9777-792BC524A23C}">
      <dgm:prSet custT="1"/>
      <dgm:spPr/>
      <dgm:t>
        <a:bodyPr/>
        <a:lstStyle/>
        <a:p>
          <a:pPr marL="285750" lvl="1" indent="-285750" algn="l" defTabSz="1244600">
            <a:lnSpc>
              <a:spcPct val="90000"/>
            </a:lnSpc>
            <a:spcBef>
              <a:spcPct val="0"/>
            </a:spcBef>
            <a:spcAft>
              <a:spcPct val="15000"/>
            </a:spcAft>
            <a:buClr>
              <a:srgbClr val="FF9202"/>
            </a:buClr>
            <a:buSzPct val="100000"/>
            <a:buFont typeface="Wingdings" panose="05000000000000000000" pitchFamily="2" charset="2"/>
            <a:buChar char="ü"/>
          </a:pPr>
          <a:r>
            <a:rPr lang="es-CO" sz="2800" b="0" kern="1200" dirty="0">
              <a:solidFill>
                <a:srgbClr val="0B5497"/>
              </a:solidFill>
              <a:latin typeface="Trebuchet MS" panose="020B0603020202020204"/>
              <a:ea typeface="+mn-ea"/>
              <a:cs typeface="+mn-cs"/>
            </a:rPr>
            <a:t>Empatía</a:t>
          </a:r>
        </a:p>
      </dgm:t>
    </dgm:pt>
    <dgm:pt modelId="{88DA0F54-DB44-40A2-8342-35FEF8958A35}" type="parTrans" cxnId="{0FC8A9E2-4EC5-4803-B448-47E2267A1CB0}">
      <dgm:prSet/>
      <dgm:spPr/>
      <dgm:t>
        <a:bodyPr/>
        <a:lstStyle/>
        <a:p>
          <a:endParaRPr lang="es-CO"/>
        </a:p>
      </dgm:t>
    </dgm:pt>
    <dgm:pt modelId="{1AA93E6A-D289-45AB-BFA4-A5C4DC3D5462}" type="sibTrans" cxnId="{0FC8A9E2-4EC5-4803-B448-47E2267A1CB0}">
      <dgm:prSet/>
      <dgm:spPr/>
      <dgm:t>
        <a:bodyPr/>
        <a:lstStyle/>
        <a:p>
          <a:endParaRPr lang="es-CO"/>
        </a:p>
      </dgm:t>
    </dgm:pt>
    <dgm:pt modelId="{A3187281-B791-4C5A-864E-46F88170EAB5}">
      <dgm:prSet custT="1"/>
      <dgm:spPr/>
      <dgm:t>
        <a:bodyPr/>
        <a:lstStyle/>
        <a:p>
          <a:pPr marL="285750" lvl="1" indent="-285750" algn="l" defTabSz="1244600">
            <a:lnSpc>
              <a:spcPct val="90000"/>
            </a:lnSpc>
            <a:spcBef>
              <a:spcPct val="0"/>
            </a:spcBef>
            <a:spcAft>
              <a:spcPct val="15000"/>
            </a:spcAft>
            <a:buClr>
              <a:srgbClr val="FF9202"/>
            </a:buClr>
            <a:buSzPct val="100000"/>
            <a:buFont typeface="Wingdings" panose="05000000000000000000" pitchFamily="2" charset="2"/>
            <a:buChar char="ü"/>
          </a:pPr>
          <a:r>
            <a:rPr lang="es-CO" sz="2800" b="0" kern="1200" dirty="0">
              <a:solidFill>
                <a:srgbClr val="0B5497"/>
              </a:solidFill>
              <a:latin typeface="Trebuchet MS" panose="020B0603020202020204"/>
              <a:ea typeface="+mn-ea"/>
              <a:cs typeface="+mn-cs"/>
            </a:rPr>
            <a:t>Creatividad</a:t>
          </a:r>
        </a:p>
      </dgm:t>
    </dgm:pt>
    <dgm:pt modelId="{31B19532-85AF-4E2E-B187-B03CCC19A8A1}" type="parTrans" cxnId="{B09D0A51-8110-4586-B436-B53CCFC07BBD}">
      <dgm:prSet/>
      <dgm:spPr/>
      <dgm:t>
        <a:bodyPr/>
        <a:lstStyle/>
        <a:p>
          <a:endParaRPr lang="es-CO"/>
        </a:p>
      </dgm:t>
    </dgm:pt>
    <dgm:pt modelId="{20C0A554-CB55-42C3-A0EF-7BAE13380A72}" type="sibTrans" cxnId="{B09D0A51-8110-4586-B436-B53CCFC07BBD}">
      <dgm:prSet/>
      <dgm:spPr/>
      <dgm:t>
        <a:bodyPr/>
        <a:lstStyle/>
        <a:p>
          <a:endParaRPr lang="es-CO"/>
        </a:p>
      </dgm:t>
    </dgm:pt>
    <dgm:pt modelId="{6A076009-BAED-44AA-B198-CE95B4218FF6}">
      <dgm:prSet custT="1"/>
      <dgm:spPr/>
      <dgm:t>
        <a:bodyPr/>
        <a:lstStyle/>
        <a:p>
          <a:pPr marL="285750" lvl="1" indent="-285750" algn="l" defTabSz="1244600">
            <a:lnSpc>
              <a:spcPct val="90000"/>
            </a:lnSpc>
            <a:spcBef>
              <a:spcPct val="0"/>
            </a:spcBef>
            <a:spcAft>
              <a:spcPct val="15000"/>
            </a:spcAft>
            <a:buClr>
              <a:srgbClr val="FF9202"/>
            </a:buClr>
            <a:buSzPct val="100000"/>
            <a:buFont typeface="Wingdings" panose="05000000000000000000" pitchFamily="2" charset="2"/>
            <a:buChar char="ü"/>
          </a:pPr>
          <a:r>
            <a:rPr lang="es-CO" sz="2800" b="0" kern="1200" dirty="0">
              <a:solidFill>
                <a:srgbClr val="0B5497"/>
              </a:solidFill>
              <a:latin typeface="Trebuchet MS" panose="020B0603020202020204"/>
              <a:ea typeface="+mn-ea"/>
              <a:cs typeface="+mn-cs"/>
            </a:rPr>
            <a:t>Motivación</a:t>
          </a:r>
        </a:p>
      </dgm:t>
    </dgm:pt>
    <dgm:pt modelId="{8CC4F42E-32E3-45F1-B26D-040491CB94B7}" type="parTrans" cxnId="{1CDFCA79-04A9-44B2-B875-BA06B24A58DE}">
      <dgm:prSet/>
      <dgm:spPr/>
      <dgm:t>
        <a:bodyPr/>
        <a:lstStyle/>
        <a:p>
          <a:endParaRPr lang="es-CO"/>
        </a:p>
      </dgm:t>
    </dgm:pt>
    <dgm:pt modelId="{6923E3F0-F100-4100-9E62-7A2FE7DA7682}" type="sibTrans" cxnId="{1CDFCA79-04A9-44B2-B875-BA06B24A58DE}">
      <dgm:prSet/>
      <dgm:spPr/>
      <dgm:t>
        <a:bodyPr/>
        <a:lstStyle/>
        <a:p>
          <a:endParaRPr lang="es-CO"/>
        </a:p>
      </dgm:t>
    </dgm:pt>
    <dgm:pt modelId="{C4474A3C-3F86-47D9-A3C0-8F83809C9301}">
      <dgm:prSet custT="1"/>
      <dgm:spPr/>
      <dgm:t>
        <a:bodyPr/>
        <a:lstStyle/>
        <a:p>
          <a:pPr marL="285750" lvl="1" indent="-285750" algn="l" defTabSz="1244600">
            <a:lnSpc>
              <a:spcPct val="90000"/>
            </a:lnSpc>
            <a:spcBef>
              <a:spcPct val="0"/>
            </a:spcBef>
            <a:spcAft>
              <a:spcPct val="15000"/>
            </a:spcAft>
            <a:buClr>
              <a:srgbClr val="FF9202"/>
            </a:buClr>
            <a:buSzPct val="100000"/>
            <a:buFont typeface="Wingdings" panose="05000000000000000000" pitchFamily="2" charset="2"/>
            <a:buChar char="ü"/>
          </a:pPr>
          <a:r>
            <a:rPr lang="es-CO" sz="2800" b="0" kern="1200" dirty="0">
              <a:solidFill>
                <a:srgbClr val="0B5497"/>
              </a:solidFill>
              <a:latin typeface="Trebuchet MS" panose="020B0603020202020204"/>
              <a:ea typeface="+mn-ea"/>
              <a:cs typeface="+mn-cs"/>
            </a:rPr>
            <a:t>Trabajo en equipo</a:t>
          </a:r>
        </a:p>
      </dgm:t>
    </dgm:pt>
    <dgm:pt modelId="{BDBB0CFD-17DF-4945-ABE8-F8CD2C61C132}" type="parTrans" cxnId="{60860B03-C3DB-4C5C-B053-04E92C480E6B}">
      <dgm:prSet/>
      <dgm:spPr/>
      <dgm:t>
        <a:bodyPr/>
        <a:lstStyle/>
        <a:p>
          <a:endParaRPr lang="es-CO"/>
        </a:p>
      </dgm:t>
    </dgm:pt>
    <dgm:pt modelId="{4561FBA7-74B8-43D2-B396-A62F5AA7D946}" type="sibTrans" cxnId="{60860B03-C3DB-4C5C-B053-04E92C480E6B}">
      <dgm:prSet/>
      <dgm:spPr/>
      <dgm:t>
        <a:bodyPr/>
        <a:lstStyle/>
        <a:p>
          <a:endParaRPr lang="es-CO"/>
        </a:p>
      </dgm:t>
    </dgm:pt>
    <dgm:pt modelId="{2B4F3FEC-6A67-45C4-A83D-F035EC9D5E60}" type="pres">
      <dgm:prSet presAssocID="{47B1D74C-77C2-47DF-AF80-B933F3A04555}" presName="diagram" presStyleCnt="0">
        <dgm:presLayoutVars>
          <dgm:dir/>
          <dgm:animLvl val="lvl"/>
          <dgm:resizeHandles val="exact"/>
        </dgm:presLayoutVars>
      </dgm:prSet>
      <dgm:spPr/>
    </dgm:pt>
    <dgm:pt modelId="{2551242C-0265-482E-AFDD-7D09C9DA5C8A}" type="pres">
      <dgm:prSet presAssocID="{57FB537F-BA62-40A5-BC0B-5982A37B2760}" presName="compNode" presStyleCnt="0"/>
      <dgm:spPr/>
    </dgm:pt>
    <dgm:pt modelId="{4B81D10D-B3B0-4B72-94E8-FA34DC8E3B3C}" type="pres">
      <dgm:prSet presAssocID="{57FB537F-BA62-40A5-BC0B-5982A37B2760}" presName="childRect" presStyleLbl="bgAcc1" presStyleIdx="0" presStyleCnt="3" custLinFactNeighborX="-48851">
        <dgm:presLayoutVars>
          <dgm:bulletEnabled val="1"/>
        </dgm:presLayoutVars>
      </dgm:prSet>
      <dgm:spPr/>
    </dgm:pt>
    <dgm:pt modelId="{F3D2B266-98A3-4B2E-B043-CD771D78B983}" type="pres">
      <dgm:prSet presAssocID="{57FB537F-BA62-40A5-BC0B-5982A37B2760}" presName="parentText" presStyleLbl="node1" presStyleIdx="0" presStyleCnt="0">
        <dgm:presLayoutVars>
          <dgm:chMax val="0"/>
          <dgm:bulletEnabled val="1"/>
        </dgm:presLayoutVars>
      </dgm:prSet>
      <dgm:spPr/>
    </dgm:pt>
    <dgm:pt modelId="{BBB06B44-23A9-48A7-8F81-413E89614DC6}" type="pres">
      <dgm:prSet presAssocID="{57FB537F-BA62-40A5-BC0B-5982A37B2760}" presName="parentRect" presStyleLbl="alignNode1" presStyleIdx="0" presStyleCnt="3" custScaleY="140272"/>
      <dgm:spPr/>
    </dgm:pt>
    <dgm:pt modelId="{A8E74798-DB69-4EBF-BD95-4EA11CB5E331}" type="pres">
      <dgm:prSet presAssocID="{57FB537F-BA62-40A5-BC0B-5982A37B2760}" presName="adorn" presStyleLbl="fgAccFollowNode1" presStyleIdx="0" presStyleCnt="3" custAng="1266740" custLinFactNeighborX="6717" custLinFactNeighborY="2910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trás contorno"/>
        </a:ext>
      </dgm:extLst>
    </dgm:pt>
    <dgm:pt modelId="{25BFF433-795C-4967-BE9B-E6EC8F931DC2}" type="pres">
      <dgm:prSet presAssocID="{25899966-D719-41D1-8163-6D96C9CA190F}" presName="sibTrans" presStyleLbl="sibTrans2D1" presStyleIdx="0" presStyleCnt="0"/>
      <dgm:spPr/>
    </dgm:pt>
    <dgm:pt modelId="{EEB41F3A-5329-41A5-B8F6-EC3400354975}" type="pres">
      <dgm:prSet presAssocID="{82E3887E-96E8-4A77-BA48-27C90011344C}" presName="compNode" presStyleCnt="0"/>
      <dgm:spPr/>
    </dgm:pt>
    <dgm:pt modelId="{A68B01C0-921F-4190-9966-A5722466ABF0}" type="pres">
      <dgm:prSet presAssocID="{82E3887E-96E8-4A77-BA48-27C90011344C}" presName="childRect" presStyleLbl="bgAcc1" presStyleIdx="1" presStyleCnt="3">
        <dgm:presLayoutVars>
          <dgm:bulletEnabled val="1"/>
        </dgm:presLayoutVars>
      </dgm:prSet>
      <dgm:spPr/>
    </dgm:pt>
    <dgm:pt modelId="{19042130-0762-43CE-A927-80E56DD73B92}" type="pres">
      <dgm:prSet presAssocID="{82E3887E-96E8-4A77-BA48-27C90011344C}" presName="parentText" presStyleLbl="node1" presStyleIdx="0" presStyleCnt="0">
        <dgm:presLayoutVars>
          <dgm:chMax val="0"/>
          <dgm:bulletEnabled val="1"/>
        </dgm:presLayoutVars>
      </dgm:prSet>
      <dgm:spPr/>
    </dgm:pt>
    <dgm:pt modelId="{619C7257-94A8-4F42-88D2-289251AEC369}" type="pres">
      <dgm:prSet presAssocID="{82E3887E-96E8-4A77-BA48-27C90011344C}" presName="parentRect" presStyleLbl="alignNode1" presStyleIdx="1" presStyleCnt="3" custScaleY="136292"/>
      <dgm:spPr/>
    </dgm:pt>
    <dgm:pt modelId="{ACCBCFDF-135C-4D6D-A8E7-A06BAD7295F7}" type="pres">
      <dgm:prSet presAssocID="{82E3887E-96E8-4A77-BA48-27C90011344C}" presName="adorn" presStyleLbl="fgAccFollowNode1" presStyleIdx="1" presStyleCnt="3" custAng="20366801" custLinFactNeighborX="9234" custLinFactNeighborY="25457"/>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Atrás contorno"/>
        </a:ext>
      </dgm:extLst>
    </dgm:pt>
    <dgm:pt modelId="{8430DF47-ABE9-4FD5-AA6E-6B7184A059FE}" type="pres">
      <dgm:prSet presAssocID="{E6E12978-9F3F-4BFD-B6A7-4AB7A91E50D4}" presName="sibTrans" presStyleLbl="sibTrans2D1" presStyleIdx="0" presStyleCnt="0"/>
      <dgm:spPr/>
    </dgm:pt>
    <dgm:pt modelId="{0A6DEF70-8C5E-423E-8A6D-212060B92D7E}" type="pres">
      <dgm:prSet presAssocID="{175092B4-71E2-419D-AC89-E9F20D0D9A4E}" presName="compNode" presStyleCnt="0"/>
      <dgm:spPr/>
    </dgm:pt>
    <dgm:pt modelId="{83216F02-CC56-40E7-8E1E-3B0901C1604B}" type="pres">
      <dgm:prSet presAssocID="{175092B4-71E2-419D-AC89-E9F20D0D9A4E}" presName="childRect" presStyleLbl="bgAcc1" presStyleIdx="2" presStyleCnt="3" custScaleY="152728" custLinFactNeighborX="784" custLinFactNeighborY="13947">
        <dgm:presLayoutVars>
          <dgm:bulletEnabled val="1"/>
        </dgm:presLayoutVars>
      </dgm:prSet>
      <dgm:spPr/>
    </dgm:pt>
    <dgm:pt modelId="{9845D1B3-6BF7-4343-918A-5CC4095180E7}" type="pres">
      <dgm:prSet presAssocID="{175092B4-71E2-419D-AC89-E9F20D0D9A4E}" presName="parentText" presStyleLbl="node1" presStyleIdx="0" presStyleCnt="0">
        <dgm:presLayoutVars>
          <dgm:chMax val="0"/>
          <dgm:bulletEnabled val="1"/>
        </dgm:presLayoutVars>
      </dgm:prSet>
      <dgm:spPr/>
    </dgm:pt>
    <dgm:pt modelId="{F13914D8-660C-4836-9AC7-67C39269B7AD}" type="pres">
      <dgm:prSet presAssocID="{175092B4-71E2-419D-AC89-E9F20D0D9A4E}" presName="parentRect" presStyleLbl="alignNode1" presStyleIdx="2" presStyleCnt="3" custFlipVert="1" custFlipHor="1" custScaleX="1372" custScaleY="11325" custLinFactY="-14560" custLinFactNeighborX="41934" custLinFactNeighborY="-100000"/>
      <dgm:spPr/>
    </dgm:pt>
    <dgm:pt modelId="{F6F61A77-19F2-4FD9-9231-9009499ADFF2}" type="pres">
      <dgm:prSet presAssocID="{175092B4-71E2-419D-AC89-E9F20D0D9A4E}" presName="adorn" presStyleLbl="fgAccFollowNode1" presStyleIdx="2" presStyleCnt="3" custAng="12864309" custFlipVert="1" custFlipHor="1" custScaleX="100146" custScaleY="97791" custLinFactNeighborX="20547" custLinFactNeighborY="-138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 b="-1000"/>
          </a:stretch>
        </a:blipFill>
      </dgm:spPr>
      <dgm:extLst>
        <a:ext uri="{E40237B7-FDA0-4F09-8148-C483321AD2D9}">
          <dgm14:cNvPr xmlns:dgm14="http://schemas.microsoft.com/office/drawing/2010/diagram" id="0" name="" descr="Atrás contorno"/>
        </a:ext>
      </dgm:extLst>
    </dgm:pt>
  </dgm:ptLst>
  <dgm:cxnLst>
    <dgm:cxn modelId="{60860B03-C3DB-4C5C-B053-04E92C480E6B}" srcId="{82E3887E-96E8-4A77-BA48-27C90011344C}" destId="{C4474A3C-3F86-47D9-A3C0-8F83809C9301}" srcOrd="3" destOrd="0" parTransId="{BDBB0CFD-17DF-4945-ABE8-F8CD2C61C132}" sibTransId="{4561FBA7-74B8-43D2-B396-A62F5AA7D946}"/>
    <dgm:cxn modelId="{4974FC09-7835-408D-B68C-BF4799F7769D}" type="presOf" srcId="{82E3887E-96E8-4A77-BA48-27C90011344C}" destId="{619C7257-94A8-4F42-88D2-289251AEC369}" srcOrd="1" destOrd="0" presId="urn:microsoft.com/office/officeart/2005/8/layout/bList2"/>
    <dgm:cxn modelId="{6CDA670B-000F-4C12-AEDA-9B7F8E1B2F8B}" srcId="{47B1D74C-77C2-47DF-AF80-B933F3A04555}" destId="{175092B4-71E2-419D-AC89-E9F20D0D9A4E}" srcOrd="2" destOrd="0" parTransId="{AB7EDB7A-8D95-4E9F-BDB0-17A574462AAA}" sibTransId="{33AA83C8-9209-4FE5-8191-16B7142FEF80}"/>
    <dgm:cxn modelId="{4F3D0F10-14D6-41A3-AD23-74D32C7FF945}" type="presOf" srcId="{A3187281-B791-4C5A-864E-46F88170EAB5}" destId="{A68B01C0-921F-4190-9966-A5722466ABF0}" srcOrd="0" destOrd="1" presId="urn:microsoft.com/office/officeart/2005/8/layout/bList2"/>
    <dgm:cxn modelId="{2669192D-1AC6-4C3D-AC9B-807715706109}" type="presOf" srcId="{738E71BB-389B-4B46-95A2-CF1EDBDC0134}" destId="{4B81D10D-B3B0-4B72-94E8-FA34DC8E3B3C}" srcOrd="0" destOrd="3" presId="urn:microsoft.com/office/officeart/2005/8/layout/bList2"/>
    <dgm:cxn modelId="{EDD73934-66DF-4593-97AC-AE07A1EB1900}" type="presOf" srcId="{82E3887E-96E8-4A77-BA48-27C90011344C}" destId="{19042130-0762-43CE-A927-80E56DD73B92}" srcOrd="0" destOrd="0" presId="urn:microsoft.com/office/officeart/2005/8/layout/bList2"/>
    <dgm:cxn modelId="{AB76793A-8287-4468-A371-49595E0681F3}" type="presOf" srcId="{BDAC3B9A-BC22-45B0-B86D-9D8EA96B84F8}" destId="{4B81D10D-B3B0-4B72-94E8-FA34DC8E3B3C}" srcOrd="0" destOrd="1" presId="urn:microsoft.com/office/officeart/2005/8/layout/bList2"/>
    <dgm:cxn modelId="{B09D0A51-8110-4586-B436-B53CCFC07BBD}" srcId="{82E3887E-96E8-4A77-BA48-27C90011344C}" destId="{A3187281-B791-4C5A-864E-46F88170EAB5}" srcOrd="1" destOrd="0" parTransId="{31B19532-85AF-4E2E-B187-B03CCC19A8A1}" sibTransId="{20C0A554-CB55-42C3-A0EF-7BAE13380A72}"/>
    <dgm:cxn modelId="{FE974E74-C73A-4FDD-94AA-98209D07F19D}" type="presOf" srcId="{47B1D74C-77C2-47DF-AF80-B933F3A04555}" destId="{2B4F3FEC-6A67-45C4-A83D-F035EC9D5E60}" srcOrd="0" destOrd="0" presId="urn:microsoft.com/office/officeart/2005/8/layout/bList2"/>
    <dgm:cxn modelId="{D04B3C77-7E7F-482C-910D-0502F91F1F38}" srcId="{57FB537F-BA62-40A5-BC0B-5982A37B2760}" destId="{738E71BB-389B-4B46-95A2-CF1EDBDC0134}" srcOrd="3" destOrd="0" parTransId="{085C5EE8-CADF-44E8-80DB-BC874994567E}" sibTransId="{0ED4A593-6CCC-41E7-89FD-C120C62C94EC}"/>
    <dgm:cxn modelId="{1CDFCA79-04A9-44B2-B875-BA06B24A58DE}" srcId="{82E3887E-96E8-4A77-BA48-27C90011344C}" destId="{6A076009-BAED-44AA-B198-CE95B4218FF6}" srcOrd="2" destOrd="0" parTransId="{8CC4F42E-32E3-45F1-B26D-040491CB94B7}" sibTransId="{6923E3F0-F100-4100-9E62-7A2FE7DA7682}"/>
    <dgm:cxn modelId="{FF8FD37B-4E57-48C9-8C51-89E9BBA2BE70}" type="presOf" srcId="{E514D28F-CD7C-477B-9777-792BC524A23C}" destId="{A68B01C0-921F-4190-9966-A5722466ABF0}" srcOrd="0" destOrd="0" presId="urn:microsoft.com/office/officeart/2005/8/layout/bList2"/>
    <dgm:cxn modelId="{B06D8E7C-4DFB-48AD-9F61-7C76C96B266A}" type="presOf" srcId="{0E15B541-D94B-44C9-856D-182B33EDBFB1}" destId="{4B81D10D-B3B0-4B72-94E8-FA34DC8E3B3C}" srcOrd="0" destOrd="0" presId="urn:microsoft.com/office/officeart/2005/8/layout/bList2"/>
    <dgm:cxn modelId="{03CFAF91-59A2-463C-A248-1F62130BDB97}" type="presOf" srcId="{57FB537F-BA62-40A5-BC0B-5982A37B2760}" destId="{F3D2B266-98A3-4B2E-B043-CD771D78B983}" srcOrd="0" destOrd="0" presId="urn:microsoft.com/office/officeart/2005/8/layout/bList2"/>
    <dgm:cxn modelId="{92C5D498-AE9D-4321-9BE8-0FF3040588C6}" srcId="{57FB537F-BA62-40A5-BC0B-5982A37B2760}" destId="{E4A20359-A3CD-49F2-BBA0-099F360C2CE4}" srcOrd="2" destOrd="0" parTransId="{2A69AF68-EA9F-408E-B215-4C3728600EAD}" sibTransId="{37AB018E-81AE-4070-B5D5-F7D70275DEF7}"/>
    <dgm:cxn modelId="{4B264F9A-F184-4844-9B72-59A9D5440D60}" srcId="{47B1D74C-77C2-47DF-AF80-B933F3A04555}" destId="{57FB537F-BA62-40A5-BC0B-5982A37B2760}" srcOrd="0" destOrd="0" parTransId="{A6A294A8-5A27-4FCD-BAEB-2AD8E273C547}" sibTransId="{25899966-D719-41D1-8163-6D96C9CA190F}"/>
    <dgm:cxn modelId="{510C8FA5-48D8-477C-B177-E302ACFB84D8}" type="presOf" srcId="{C4474A3C-3F86-47D9-A3C0-8F83809C9301}" destId="{A68B01C0-921F-4190-9966-A5722466ABF0}" srcOrd="0" destOrd="3" presId="urn:microsoft.com/office/officeart/2005/8/layout/bList2"/>
    <dgm:cxn modelId="{BF7BB3AB-BB62-47CD-A8FF-F0DD0727D6F3}" type="presOf" srcId="{E6E12978-9F3F-4BFD-B6A7-4AB7A91E50D4}" destId="{8430DF47-ABE9-4FD5-AA6E-6B7184A059FE}" srcOrd="0" destOrd="0" presId="urn:microsoft.com/office/officeart/2005/8/layout/bList2"/>
    <dgm:cxn modelId="{8F3CD6B1-3573-4024-91C3-64551B98FBE0}" type="presOf" srcId="{175092B4-71E2-419D-AC89-E9F20D0D9A4E}" destId="{9845D1B3-6BF7-4343-918A-5CC4095180E7}" srcOrd="0" destOrd="0" presId="urn:microsoft.com/office/officeart/2005/8/layout/bList2"/>
    <dgm:cxn modelId="{65E57AB6-F5FA-412E-83F5-54ECDABDDCBD}" type="presOf" srcId="{57FB537F-BA62-40A5-BC0B-5982A37B2760}" destId="{BBB06B44-23A9-48A7-8F81-413E89614DC6}" srcOrd="1" destOrd="0" presId="urn:microsoft.com/office/officeart/2005/8/layout/bList2"/>
    <dgm:cxn modelId="{F673F6B6-4C8D-4671-A098-41F7B17FBEFF}" type="presOf" srcId="{E4A20359-A3CD-49F2-BBA0-099F360C2CE4}" destId="{4B81D10D-B3B0-4B72-94E8-FA34DC8E3B3C}" srcOrd="0" destOrd="2" presId="urn:microsoft.com/office/officeart/2005/8/layout/bList2"/>
    <dgm:cxn modelId="{5BC16BBF-5938-4FBE-9618-75D91E93396D}" type="presOf" srcId="{6A076009-BAED-44AA-B198-CE95B4218FF6}" destId="{A68B01C0-921F-4190-9966-A5722466ABF0}" srcOrd="0" destOrd="2" presId="urn:microsoft.com/office/officeart/2005/8/layout/bList2"/>
    <dgm:cxn modelId="{50F535C9-3764-48AC-A942-AC2269A6A5BC}" srcId="{57FB537F-BA62-40A5-BC0B-5982A37B2760}" destId="{0E15B541-D94B-44C9-856D-182B33EDBFB1}" srcOrd="0" destOrd="0" parTransId="{243BE6B3-5321-4A81-8E04-D718EE0D7834}" sibTransId="{BE10AEC3-818E-42C4-86E2-6FF966DC4510}"/>
    <dgm:cxn modelId="{6110B7CA-B350-4F5A-85A0-88E1A33A7D7A}" srcId="{57FB537F-BA62-40A5-BC0B-5982A37B2760}" destId="{BDAC3B9A-BC22-45B0-B86D-9D8EA96B84F8}" srcOrd="1" destOrd="0" parTransId="{A2396C2E-88ED-41B5-ABED-73A6A6137B97}" sibTransId="{9EA1A0CB-8577-4888-9355-814DC5CDFBD3}"/>
    <dgm:cxn modelId="{1199B9CE-79F1-4B81-95F5-3CDA8CDF9650}" srcId="{47B1D74C-77C2-47DF-AF80-B933F3A04555}" destId="{82E3887E-96E8-4A77-BA48-27C90011344C}" srcOrd="1" destOrd="0" parTransId="{C4EBF239-7A51-49E3-B1C4-F64F590F87C6}" sibTransId="{E6E12978-9F3F-4BFD-B6A7-4AB7A91E50D4}"/>
    <dgm:cxn modelId="{0FC8A9E2-4EC5-4803-B448-47E2267A1CB0}" srcId="{82E3887E-96E8-4A77-BA48-27C90011344C}" destId="{E514D28F-CD7C-477B-9777-792BC524A23C}" srcOrd="0" destOrd="0" parTransId="{88DA0F54-DB44-40A2-8342-35FEF8958A35}" sibTransId="{1AA93E6A-D289-45AB-BFA4-A5C4DC3D5462}"/>
    <dgm:cxn modelId="{7A3ED3EE-5919-4291-83F4-EB550D4AE089}" type="presOf" srcId="{25899966-D719-41D1-8163-6D96C9CA190F}" destId="{25BFF433-795C-4967-BE9B-E6EC8F931DC2}" srcOrd="0" destOrd="0" presId="urn:microsoft.com/office/officeart/2005/8/layout/bList2"/>
    <dgm:cxn modelId="{70D20AF4-590A-4A4C-A466-E0776CC011A2}" type="presOf" srcId="{175092B4-71E2-419D-AC89-E9F20D0D9A4E}" destId="{F13914D8-660C-4836-9AC7-67C39269B7AD}" srcOrd="1" destOrd="0" presId="urn:microsoft.com/office/officeart/2005/8/layout/bList2"/>
    <dgm:cxn modelId="{32C3ABF6-4FFE-462C-8CB1-1F70F451263C}" type="presParOf" srcId="{2B4F3FEC-6A67-45C4-A83D-F035EC9D5E60}" destId="{2551242C-0265-482E-AFDD-7D09C9DA5C8A}" srcOrd="0" destOrd="0" presId="urn:microsoft.com/office/officeart/2005/8/layout/bList2"/>
    <dgm:cxn modelId="{5E8804E7-26E5-4DA4-94B0-36AD257AE8FF}" type="presParOf" srcId="{2551242C-0265-482E-AFDD-7D09C9DA5C8A}" destId="{4B81D10D-B3B0-4B72-94E8-FA34DC8E3B3C}" srcOrd="0" destOrd="0" presId="urn:microsoft.com/office/officeart/2005/8/layout/bList2"/>
    <dgm:cxn modelId="{3D26B1B4-67F8-4802-90BA-D70704C2FC09}" type="presParOf" srcId="{2551242C-0265-482E-AFDD-7D09C9DA5C8A}" destId="{F3D2B266-98A3-4B2E-B043-CD771D78B983}" srcOrd="1" destOrd="0" presId="urn:microsoft.com/office/officeart/2005/8/layout/bList2"/>
    <dgm:cxn modelId="{7E0CEC3A-12D5-409E-BBB5-7DC851772647}" type="presParOf" srcId="{2551242C-0265-482E-AFDD-7D09C9DA5C8A}" destId="{BBB06B44-23A9-48A7-8F81-413E89614DC6}" srcOrd="2" destOrd="0" presId="urn:microsoft.com/office/officeart/2005/8/layout/bList2"/>
    <dgm:cxn modelId="{11C0C2F1-D2C1-4AB3-8228-BE2801AE4A3C}" type="presParOf" srcId="{2551242C-0265-482E-AFDD-7D09C9DA5C8A}" destId="{A8E74798-DB69-4EBF-BD95-4EA11CB5E331}" srcOrd="3" destOrd="0" presId="urn:microsoft.com/office/officeart/2005/8/layout/bList2"/>
    <dgm:cxn modelId="{D3F6F8E5-5D23-4DF1-AAAA-67AA1C8B012C}" type="presParOf" srcId="{2B4F3FEC-6A67-45C4-A83D-F035EC9D5E60}" destId="{25BFF433-795C-4967-BE9B-E6EC8F931DC2}" srcOrd="1" destOrd="0" presId="urn:microsoft.com/office/officeart/2005/8/layout/bList2"/>
    <dgm:cxn modelId="{CEA906C2-3396-4ABE-A066-AE72ECD9AF64}" type="presParOf" srcId="{2B4F3FEC-6A67-45C4-A83D-F035EC9D5E60}" destId="{EEB41F3A-5329-41A5-B8F6-EC3400354975}" srcOrd="2" destOrd="0" presId="urn:microsoft.com/office/officeart/2005/8/layout/bList2"/>
    <dgm:cxn modelId="{2C768427-AD1F-42FF-B5FC-9FBB3491675B}" type="presParOf" srcId="{EEB41F3A-5329-41A5-B8F6-EC3400354975}" destId="{A68B01C0-921F-4190-9966-A5722466ABF0}" srcOrd="0" destOrd="0" presId="urn:microsoft.com/office/officeart/2005/8/layout/bList2"/>
    <dgm:cxn modelId="{61F22B17-0F93-4A0D-B70D-3F3E976AE250}" type="presParOf" srcId="{EEB41F3A-5329-41A5-B8F6-EC3400354975}" destId="{19042130-0762-43CE-A927-80E56DD73B92}" srcOrd="1" destOrd="0" presId="urn:microsoft.com/office/officeart/2005/8/layout/bList2"/>
    <dgm:cxn modelId="{B3A9C4CF-D311-4BC7-88EB-D0579E118D2F}" type="presParOf" srcId="{EEB41F3A-5329-41A5-B8F6-EC3400354975}" destId="{619C7257-94A8-4F42-88D2-289251AEC369}" srcOrd="2" destOrd="0" presId="urn:microsoft.com/office/officeart/2005/8/layout/bList2"/>
    <dgm:cxn modelId="{97A329E1-A311-46D5-A565-0A6107C28C09}" type="presParOf" srcId="{EEB41F3A-5329-41A5-B8F6-EC3400354975}" destId="{ACCBCFDF-135C-4D6D-A8E7-A06BAD7295F7}" srcOrd="3" destOrd="0" presId="urn:microsoft.com/office/officeart/2005/8/layout/bList2"/>
    <dgm:cxn modelId="{30B75242-868F-4E49-9539-EBF07944F48D}" type="presParOf" srcId="{2B4F3FEC-6A67-45C4-A83D-F035EC9D5E60}" destId="{8430DF47-ABE9-4FD5-AA6E-6B7184A059FE}" srcOrd="3" destOrd="0" presId="urn:microsoft.com/office/officeart/2005/8/layout/bList2"/>
    <dgm:cxn modelId="{2E8B130C-D894-485F-9A49-34B6B99330AE}" type="presParOf" srcId="{2B4F3FEC-6A67-45C4-A83D-F035EC9D5E60}" destId="{0A6DEF70-8C5E-423E-8A6D-212060B92D7E}" srcOrd="4" destOrd="0" presId="urn:microsoft.com/office/officeart/2005/8/layout/bList2"/>
    <dgm:cxn modelId="{B555D6D3-4A24-4DC2-A696-FC93E37D2620}" type="presParOf" srcId="{0A6DEF70-8C5E-423E-8A6D-212060B92D7E}" destId="{83216F02-CC56-40E7-8E1E-3B0901C1604B}" srcOrd="0" destOrd="0" presId="urn:microsoft.com/office/officeart/2005/8/layout/bList2"/>
    <dgm:cxn modelId="{95B812BE-1725-4BE6-BD2D-81E642AB4965}" type="presParOf" srcId="{0A6DEF70-8C5E-423E-8A6D-212060B92D7E}" destId="{9845D1B3-6BF7-4343-918A-5CC4095180E7}" srcOrd="1" destOrd="0" presId="urn:microsoft.com/office/officeart/2005/8/layout/bList2"/>
    <dgm:cxn modelId="{C2D0330C-1C3A-4B65-84DF-6AC9F55F0F5B}" type="presParOf" srcId="{0A6DEF70-8C5E-423E-8A6D-212060B92D7E}" destId="{F13914D8-660C-4836-9AC7-67C39269B7AD}" srcOrd="2" destOrd="0" presId="urn:microsoft.com/office/officeart/2005/8/layout/bList2"/>
    <dgm:cxn modelId="{61588F54-B3CD-485D-ADF2-04C9601FEFDB}" type="presParOf" srcId="{0A6DEF70-8C5E-423E-8A6D-212060B92D7E}" destId="{F6F61A77-19F2-4FD9-9231-9009499ADFF2}" srcOrd="3" destOrd="0" presId="urn:microsoft.com/office/officeart/2005/8/layout/b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1D10D-B3B0-4B72-94E8-FA34DC8E3B3C}">
      <dsp:nvSpPr>
        <dsp:cNvPr id="0" name=""/>
        <dsp:cNvSpPr/>
      </dsp:nvSpPr>
      <dsp:spPr>
        <a:xfrm>
          <a:off x="685795" y="0"/>
          <a:ext cx="4383898" cy="3272487"/>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106680" rIns="35560" bIns="35560" numCol="1" spcCol="1270" anchor="t" anchorCtr="0">
          <a:noAutofit/>
        </a:bodyPr>
        <a:lstStyle/>
        <a:p>
          <a:pPr marL="285750" lvl="1" indent="-285750" algn="l" defTabSz="1244600">
            <a:lnSpc>
              <a:spcPct val="90000"/>
            </a:lnSpc>
            <a:spcBef>
              <a:spcPct val="0"/>
            </a:spcBef>
            <a:spcAft>
              <a:spcPct val="15000"/>
            </a:spcAft>
            <a:buClr>
              <a:srgbClr val="FF9202"/>
            </a:buClr>
            <a:buSzPct val="100000"/>
            <a:buFont typeface="Wingdings" panose="05000000000000000000" pitchFamily="2" charset="2"/>
            <a:buChar char="ü"/>
          </a:pPr>
          <a:r>
            <a:rPr lang="es-MX" sz="2800" b="0" kern="1200" dirty="0">
              <a:solidFill>
                <a:srgbClr val="0B5497"/>
              </a:solidFill>
              <a:latin typeface="Trebuchet MS" panose="020B0603020202020204"/>
              <a:ea typeface="+mn-ea"/>
              <a:cs typeface="+mn-cs"/>
            </a:rPr>
            <a:t>Catalogación</a:t>
          </a:r>
          <a:endParaRPr lang="es-CO" sz="2800" b="0" kern="1200" dirty="0">
            <a:solidFill>
              <a:srgbClr val="0B5497"/>
            </a:solidFill>
            <a:latin typeface="Trebuchet MS" panose="020B0603020202020204"/>
            <a:ea typeface="+mn-ea"/>
            <a:cs typeface="+mn-cs"/>
          </a:endParaRPr>
        </a:p>
        <a:p>
          <a:pPr marL="285750" lvl="1" indent="-285750" algn="l" defTabSz="1244600">
            <a:lnSpc>
              <a:spcPct val="90000"/>
            </a:lnSpc>
            <a:spcBef>
              <a:spcPct val="0"/>
            </a:spcBef>
            <a:spcAft>
              <a:spcPct val="15000"/>
            </a:spcAft>
            <a:buClr>
              <a:srgbClr val="FF9202"/>
            </a:buClr>
            <a:buSzPct val="100000"/>
            <a:buFont typeface="Wingdings" panose="05000000000000000000" pitchFamily="2" charset="2"/>
            <a:buChar char="ü"/>
          </a:pPr>
          <a:r>
            <a:rPr lang="es-MX" sz="2800" b="0" kern="1200" dirty="0">
              <a:solidFill>
                <a:srgbClr val="0B5497"/>
              </a:solidFill>
              <a:latin typeface="Trebuchet MS" panose="020B0603020202020204"/>
              <a:ea typeface="+mn-ea"/>
              <a:cs typeface="+mn-cs"/>
            </a:rPr>
            <a:t>Bases de datos</a:t>
          </a:r>
        </a:p>
        <a:p>
          <a:pPr marL="285750" lvl="1" indent="-285750" algn="l" defTabSz="1244600">
            <a:lnSpc>
              <a:spcPct val="90000"/>
            </a:lnSpc>
            <a:spcBef>
              <a:spcPct val="0"/>
            </a:spcBef>
            <a:spcAft>
              <a:spcPct val="15000"/>
            </a:spcAft>
            <a:buClr>
              <a:srgbClr val="FF9202"/>
            </a:buClr>
            <a:buSzPct val="100000"/>
            <a:buFont typeface="Wingdings" panose="05000000000000000000" pitchFamily="2" charset="2"/>
            <a:buChar char="ü"/>
          </a:pPr>
          <a:r>
            <a:rPr lang="es-MX" sz="2800" b="0" kern="1200" dirty="0">
              <a:solidFill>
                <a:srgbClr val="0B5497"/>
              </a:solidFill>
              <a:latin typeface="Trebuchet MS" panose="020B0603020202020204"/>
              <a:ea typeface="+mn-ea"/>
              <a:cs typeface="+mn-cs"/>
            </a:rPr>
            <a:t>ALFIN</a:t>
          </a:r>
        </a:p>
        <a:p>
          <a:pPr marL="285750" lvl="1" indent="-285750" algn="l" defTabSz="1244600">
            <a:lnSpc>
              <a:spcPct val="90000"/>
            </a:lnSpc>
            <a:spcBef>
              <a:spcPct val="0"/>
            </a:spcBef>
            <a:spcAft>
              <a:spcPct val="15000"/>
            </a:spcAft>
            <a:buClr>
              <a:srgbClr val="FF9202"/>
            </a:buClr>
            <a:buSzPct val="100000"/>
            <a:buFont typeface="Wingdings" panose="05000000000000000000" pitchFamily="2" charset="2"/>
            <a:buChar char="ü"/>
          </a:pPr>
          <a:r>
            <a:rPr lang="es-MX" sz="2800" b="0" kern="1200" dirty="0">
              <a:solidFill>
                <a:srgbClr val="0B5497"/>
              </a:solidFill>
              <a:latin typeface="Trebuchet MS" panose="020B0603020202020204"/>
              <a:ea typeface="+mn-ea"/>
              <a:cs typeface="+mn-cs"/>
            </a:rPr>
            <a:t>Administración de la información</a:t>
          </a:r>
        </a:p>
        <a:p>
          <a:pPr marL="285750" lvl="1" indent="-285750" algn="l" defTabSz="1244600">
            <a:lnSpc>
              <a:spcPct val="90000"/>
            </a:lnSpc>
            <a:spcBef>
              <a:spcPct val="0"/>
            </a:spcBef>
            <a:spcAft>
              <a:spcPct val="15000"/>
            </a:spcAft>
            <a:buClr>
              <a:srgbClr val="FF9202"/>
            </a:buClr>
            <a:buSzPct val="100000"/>
            <a:buFont typeface="Wingdings" panose="05000000000000000000" pitchFamily="2" charset="2"/>
            <a:buChar char="ü"/>
          </a:pPr>
          <a:r>
            <a:rPr lang="es-MX" sz="2800" b="0" kern="1200" dirty="0">
              <a:solidFill>
                <a:srgbClr val="0B5497"/>
              </a:solidFill>
              <a:latin typeface="Trebuchet MS" panose="020B0603020202020204"/>
              <a:ea typeface="+mn-ea"/>
              <a:cs typeface="+mn-cs"/>
            </a:rPr>
            <a:t>Gestión de recursos</a:t>
          </a:r>
        </a:p>
      </dsp:txBody>
      <dsp:txXfrm>
        <a:off x="762473" y="76678"/>
        <a:ext cx="4230542" cy="3195809"/>
      </dsp:txXfrm>
    </dsp:sp>
    <dsp:sp modelId="{BBB06B44-23A9-48A7-8F81-413E89614DC6}">
      <dsp:nvSpPr>
        <dsp:cNvPr id="0" name=""/>
        <dsp:cNvSpPr/>
      </dsp:nvSpPr>
      <dsp:spPr>
        <a:xfrm>
          <a:off x="637791" y="2992403"/>
          <a:ext cx="4383898" cy="1973865"/>
        </a:xfrm>
        <a:prstGeom prst="rect">
          <a:avLst/>
        </a:prstGeom>
        <a:solidFill>
          <a:schemeClr val="accent1">
            <a:shade val="5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Clr>
              <a:srgbClr val="FF9202"/>
            </a:buClr>
            <a:buSzPct val="100000"/>
            <a:buNone/>
          </a:pPr>
          <a:r>
            <a:rPr lang="es-MX" sz="3200" b="1" kern="1200" dirty="0"/>
            <a:t>Habilidades técnicas, duras o “</a:t>
          </a:r>
          <a:r>
            <a:rPr lang="es-MX" sz="3200" b="1" kern="1200" dirty="0" err="1"/>
            <a:t>Hard</a:t>
          </a:r>
          <a:r>
            <a:rPr lang="es-MX" sz="3200" b="1" kern="1200" dirty="0"/>
            <a:t> </a:t>
          </a:r>
          <a:r>
            <a:rPr lang="es-MX" sz="3200" b="1" kern="1200" dirty="0" err="1"/>
            <a:t>skills</a:t>
          </a:r>
          <a:r>
            <a:rPr lang="es-MX" sz="3200" b="1" kern="1200" dirty="0"/>
            <a:t>”</a:t>
          </a:r>
          <a:endParaRPr lang="es-CO" sz="3200" b="1" kern="1200" dirty="0"/>
        </a:p>
      </dsp:txBody>
      <dsp:txXfrm>
        <a:off x="637791" y="2992403"/>
        <a:ext cx="3087252" cy="1973865"/>
      </dsp:txXfrm>
    </dsp:sp>
    <dsp:sp modelId="{A8E74798-DB69-4EBF-BD95-4EA11CB5E331}">
      <dsp:nvSpPr>
        <dsp:cNvPr id="0" name=""/>
        <dsp:cNvSpPr/>
      </dsp:nvSpPr>
      <dsp:spPr>
        <a:xfrm rot="1266740">
          <a:off x="3952121" y="3499267"/>
          <a:ext cx="1534364" cy="1534364"/>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8B01C0-921F-4190-9966-A5722466ABF0}">
      <dsp:nvSpPr>
        <dsp:cNvPr id="0" name=""/>
        <dsp:cNvSpPr/>
      </dsp:nvSpPr>
      <dsp:spPr>
        <a:xfrm>
          <a:off x="5763551" y="3263"/>
          <a:ext cx="4383898" cy="3272487"/>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shade val="50000"/>
              <a:hueOff val="402493"/>
              <a:satOff val="-9802"/>
              <a:lumOff val="428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106680" rIns="35560" bIns="35560" numCol="1" spcCol="1270" anchor="t" anchorCtr="0">
          <a:noAutofit/>
        </a:bodyPr>
        <a:lstStyle/>
        <a:p>
          <a:pPr marL="285750" lvl="1" indent="-285750" algn="l" defTabSz="1244600">
            <a:lnSpc>
              <a:spcPct val="90000"/>
            </a:lnSpc>
            <a:spcBef>
              <a:spcPct val="0"/>
            </a:spcBef>
            <a:spcAft>
              <a:spcPct val="15000"/>
            </a:spcAft>
            <a:buClr>
              <a:srgbClr val="FF9202"/>
            </a:buClr>
            <a:buSzPct val="100000"/>
            <a:buFont typeface="Wingdings" panose="05000000000000000000" pitchFamily="2" charset="2"/>
            <a:buChar char="ü"/>
          </a:pPr>
          <a:r>
            <a:rPr lang="es-CO" sz="2800" b="0" kern="1200" dirty="0">
              <a:solidFill>
                <a:srgbClr val="0B5497"/>
              </a:solidFill>
              <a:latin typeface="Trebuchet MS" panose="020B0603020202020204"/>
              <a:ea typeface="+mn-ea"/>
              <a:cs typeface="+mn-cs"/>
            </a:rPr>
            <a:t>Empatía</a:t>
          </a:r>
        </a:p>
        <a:p>
          <a:pPr marL="285750" lvl="1" indent="-285750" algn="l" defTabSz="1244600">
            <a:lnSpc>
              <a:spcPct val="90000"/>
            </a:lnSpc>
            <a:spcBef>
              <a:spcPct val="0"/>
            </a:spcBef>
            <a:spcAft>
              <a:spcPct val="15000"/>
            </a:spcAft>
            <a:buClr>
              <a:srgbClr val="FF9202"/>
            </a:buClr>
            <a:buSzPct val="100000"/>
            <a:buFont typeface="Wingdings" panose="05000000000000000000" pitchFamily="2" charset="2"/>
            <a:buChar char="ü"/>
          </a:pPr>
          <a:r>
            <a:rPr lang="es-CO" sz="2800" b="0" kern="1200" dirty="0">
              <a:solidFill>
                <a:srgbClr val="0B5497"/>
              </a:solidFill>
              <a:latin typeface="Trebuchet MS" panose="020B0603020202020204"/>
              <a:ea typeface="+mn-ea"/>
              <a:cs typeface="+mn-cs"/>
            </a:rPr>
            <a:t>Creatividad</a:t>
          </a:r>
        </a:p>
        <a:p>
          <a:pPr marL="285750" lvl="1" indent="-285750" algn="l" defTabSz="1244600">
            <a:lnSpc>
              <a:spcPct val="90000"/>
            </a:lnSpc>
            <a:spcBef>
              <a:spcPct val="0"/>
            </a:spcBef>
            <a:spcAft>
              <a:spcPct val="15000"/>
            </a:spcAft>
            <a:buClr>
              <a:srgbClr val="FF9202"/>
            </a:buClr>
            <a:buSzPct val="100000"/>
            <a:buFont typeface="Wingdings" panose="05000000000000000000" pitchFamily="2" charset="2"/>
            <a:buChar char="ü"/>
          </a:pPr>
          <a:r>
            <a:rPr lang="es-CO" sz="2800" b="0" kern="1200" dirty="0">
              <a:solidFill>
                <a:srgbClr val="0B5497"/>
              </a:solidFill>
              <a:latin typeface="Trebuchet MS" panose="020B0603020202020204"/>
              <a:ea typeface="+mn-ea"/>
              <a:cs typeface="+mn-cs"/>
            </a:rPr>
            <a:t>Motivación</a:t>
          </a:r>
        </a:p>
        <a:p>
          <a:pPr marL="285750" lvl="1" indent="-285750" algn="l" defTabSz="1244600">
            <a:lnSpc>
              <a:spcPct val="90000"/>
            </a:lnSpc>
            <a:spcBef>
              <a:spcPct val="0"/>
            </a:spcBef>
            <a:spcAft>
              <a:spcPct val="15000"/>
            </a:spcAft>
            <a:buClr>
              <a:srgbClr val="FF9202"/>
            </a:buClr>
            <a:buSzPct val="100000"/>
            <a:buFont typeface="Wingdings" panose="05000000000000000000" pitchFamily="2" charset="2"/>
            <a:buChar char="ü"/>
          </a:pPr>
          <a:r>
            <a:rPr lang="es-CO" sz="2800" b="0" kern="1200" dirty="0">
              <a:solidFill>
                <a:srgbClr val="0B5497"/>
              </a:solidFill>
              <a:latin typeface="Trebuchet MS" panose="020B0603020202020204"/>
              <a:ea typeface="+mn-ea"/>
              <a:cs typeface="+mn-cs"/>
            </a:rPr>
            <a:t>Trabajo en equipo</a:t>
          </a:r>
        </a:p>
        <a:p>
          <a:pPr marL="285750" lvl="1" indent="-285750" algn="l" defTabSz="1244600">
            <a:lnSpc>
              <a:spcPct val="90000"/>
            </a:lnSpc>
            <a:spcBef>
              <a:spcPct val="0"/>
            </a:spcBef>
            <a:spcAft>
              <a:spcPct val="15000"/>
            </a:spcAft>
            <a:buClr>
              <a:srgbClr val="FF9202"/>
            </a:buClr>
            <a:buSzPct val="100000"/>
            <a:buFont typeface="Wingdings" panose="05000000000000000000" pitchFamily="2" charset="2"/>
            <a:buChar char="ü"/>
          </a:pPr>
          <a:r>
            <a:rPr lang="es-CO" sz="2800" b="0" kern="1200" dirty="0">
              <a:solidFill>
                <a:srgbClr val="0B5497"/>
              </a:solidFill>
              <a:latin typeface="Trebuchet MS" panose="020B0603020202020204"/>
              <a:ea typeface="+mn-ea"/>
              <a:cs typeface="+mn-cs"/>
            </a:rPr>
            <a:t>Gestión del tiempo</a:t>
          </a:r>
        </a:p>
        <a:p>
          <a:pPr marL="285750" lvl="1" indent="-285750" algn="l" defTabSz="1244600">
            <a:lnSpc>
              <a:spcPct val="90000"/>
            </a:lnSpc>
            <a:spcBef>
              <a:spcPct val="0"/>
            </a:spcBef>
            <a:spcAft>
              <a:spcPct val="15000"/>
            </a:spcAft>
            <a:buClr>
              <a:srgbClr val="FF9202"/>
            </a:buClr>
            <a:buSzPct val="100000"/>
            <a:buFont typeface="Wingdings" panose="05000000000000000000" pitchFamily="2" charset="2"/>
            <a:buChar char="ü"/>
          </a:pPr>
          <a:r>
            <a:rPr lang="es-CO" sz="2800" b="0" kern="1200" dirty="0">
              <a:solidFill>
                <a:srgbClr val="0B5497"/>
              </a:solidFill>
              <a:latin typeface="Trebuchet MS" panose="020B0603020202020204"/>
              <a:ea typeface="+mn-ea"/>
              <a:cs typeface="+mn-cs"/>
            </a:rPr>
            <a:t>Solución de problemas</a:t>
          </a:r>
        </a:p>
      </dsp:txBody>
      <dsp:txXfrm>
        <a:off x="5840229" y="79941"/>
        <a:ext cx="4230542" cy="3195809"/>
      </dsp:txXfrm>
    </dsp:sp>
    <dsp:sp modelId="{619C7257-94A8-4F42-88D2-289251AEC369}">
      <dsp:nvSpPr>
        <dsp:cNvPr id="0" name=""/>
        <dsp:cNvSpPr/>
      </dsp:nvSpPr>
      <dsp:spPr>
        <a:xfrm>
          <a:off x="5763551" y="3020406"/>
          <a:ext cx="4383898" cy="1917859"/>
        </a:xfrm>
        <a:prstGeom prst="rect">
          <a:avLst/>
        </a:prstGeom>
        <a:solidFill>
          <a:schemeClr val="accent1">
            <a:lumMod val="60000"/>
            <a:lumOff val="40000"/>
          </a:schemeClr>
        </a:solidFill>
        <a:ln w="12700" cap="flat" cmpd="sng" algn="ctr">
          <a:solidFill>
            <a:schemeClr val="accent1">
              <a:shade val="50000"/>
              <a:hueOff val="402493"/>
              <a:satOff val="-9802"/>
              <a:lumOff val="428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Clr>
              <a:srgbClr val="FF9202"/>
            </a:buClr>
            <a:buSzPct val="100000"/>
            <a:buNone/>
          </a:pPr>
          <a:r>
            <a:rPr lang="es-MX" sz="3200" b="1" kern="1200" dirty="0"/>
            <a:t>Habilidades blandas o “</a:t>
          </a:r>
          <a:r>
            <a:rPr lang="es-MX" sz="3200" b="1" kern="1200" dirty="0" err="1"/>
            <a:t>Soft</a:t>
          </a:r>
          <a:r>
            <a:rPr lang="es-MX" sz="3200" b="1" kern="1200" dirty="0"/>
            <a:t> </a:t>
          </a:r>
          <a:r>
            <a:rPr lang="es-MX" sz="3200" b="1" kern="1200" dirty="0" err="1"/>
            <a:t>skills</a:t>
          </a:r>
          <a:r>
            <a:rPr lang="es-MX" sz="2800" kern="1200" dirty="0"/>
            <a:t>”</a:t>
          </a:r>
          <a:endParaRPr lang="es-CO" sz="2800" kern="1200" dirty="0"/>
        </a:p>
      </dsp:txBody>
      <dsp:txXfrm>
        <a:off x="5763551" y="3020406"/>
        <a:ext cx="3087252" cy="1917859"/>
      </dsp:txXfrm>
    </dsp:sp>
    <dsp:sp modelId="{ACCBCFDF-135C-4D6D-A8E7-A06BAD7295F7}">
      <dsp:nvSpPr>
        <dsp:cNvPr id="0" name=""/>
        <dsp:cNvSpPr/>
      </dsp:nvSpPr>
      <dsp:spPr>
        <a:xfrm rot="20366801">
          <a:off x="9392102" y="3427505"/>
          <a:ext cx="1534364" cy="1534364"/>
        </a:xfrm>
        <a:prstGeom prst="ellipse">
          <a:avLst/>
        </a:prstGeom>
        <a:blipFill>
          <a:blip xmlns:r="http://schemas.openxmlformats.org/officeDocument/2006/relationships" r:embed="rId3">
            <a:duotone>
              <a:prstClr val="black"/>
              <a:schemeClr val="accent5">
                <a:tint val="45000"/>
                <a:satMod val="400000"/>
              </a:schemeClr>
            </a:duotone>
            <a:extLst>
              <a:ext uri="{96DAC541-7B7A-43D3-8B79-37D633B846F1}">
                <asvg:svgBlip xmlns:asvg="http://schemas.microsoft.com/office/drawing/2016/SVG/main" r:embed="rId4"/>
              </a:ext>
            </a:extLst>
          </a:blip>
          <a:srcRect/>
          <a:stretch>
            <a:fillRect/>
          </a:stretch>
        </a:blipFill>
        <a:ln w="12700" cap="flat" cmpd="sng" algn="ctr">
          <a:solidFill>
            <a:schemeClr val="accent2">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1D10D-B3B0-4B72-94E8-FA34DC8E3B3C}">
      <dsp:nvSpPr>
        <dsp:cNvPr id="0" name=""/>
        <dsp:cNvSpPr/>
      </dsp:nvSpPr>
      <dsp:spPr>
        <a:xfrm>
          <a:off x="0" y="651507"/>
          <a:ext cx="3254028" cy="2429063"/>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106680" rIns="35560" bIns="35560" numCol="1" spcCol="1270" anchor="t" anchorCtr="0">
          <a:noAutofit/>
        </a:bodyPr>
        <a:lstStyle/>
        <a:p>
          <a:pPr marL="285750" lvl="1" indent="-285750" algn="l" defTabSz="1244600">
            <a:lnSpc>
              <a:spcPct val="90000"/>
            </a:lnSpc>
            <a:spcBef>
              <a:spcPct val="0"/>
            </a:spcBef>
            <a:spcAft>
              <a:spcPct val="15000"/>
            </a:spcAft>
            <a:buClr>
              <a:srgbClr val="FF9202"/>
            </a:buClr>
            <a:buSzPct val="100000"/>
            <a:buFont typeface="Wingdings" panose="05000000000000000000" pitchFamily="2" charset="2"/>
            <a:buChar char="ü"/>
          </a:pPr>
          <a:r>
            <a:rPr lang="es-MX" sz="2800" b="0" kern="1200" dirty="0">
              <a:solidFill>
                <a:srgbClr val="0B5497"/>
              </a:solidFill>
              <a:latin typeface="Trebuchet MS" panose="020B0603020202020204"/>
              <a:ea typeface="+mn-ea"/>
              <a:cs typeface="+mn-cs"/>
            </a:rPr>
            <a:t>Catalogación</a:t>
          </a:r>
          <a:endParaRPr lang="es-CO" sz="2800" b="0" kern="1200" dirty="0">
            <a:solidFill>
              <a:srgbClr val="0B5497"/>
            </a:solidFill>
            <a:latin typeface="Trebuchet MS" panose="020B0603020202020204"/>
            <a:ea typeface="+mn-ea"/>
            <a:cs typeface="+mn-cs"/>
          </a:endParaRPr>
        </a:p>
        <a:p>
          <a:pPr marL="285750" lvl="1" indent="-285750" algn="l" defTabSz="1244600">
            <a:lnSpc>
              <a:spcPct val="90000"/>
            </a:lnSpc>
            <a:spcBef>
              <a:spcPct val="0"/>
            </a:spcBef>
            <a:spcAft>
              <a:spcPct val="15000"/>
            </a:spcAft>
            <a:buClr>
              <a:srgbClr val="FF9202"/>
            </a:buClr>
            <a:buSzPct val="100000"/>
            <a:buFont typeface="Wingdings" panose="05000000000000000000" pitchFamily="2" charset="2"/>
            <a:buChar char="ü"/>
          </a:pPr>
          <a:r>
            <a:rPr lang="es-MX" sz="2800" b="0" kern="1200" dirty="0">
              <a:solidFill>
                <a:srgbClr val="0B5497"/>
              </a:solidFill>
              <a:latin typeface="Trebuchet MS" panose="020B0603020202020204"/>
              <a:ea typeface="+mn-ea"/>
              <a:cs typeface="+mn-cs"/>
            </a:rPr>
            <a:t>Bases de datos</a:t>
          </a:r>
        </a:p>
        <a:p>
          <a:pPr marL="285750" lvl="1" indent="-285750" algn="l" defTabSz="1244600">
            <a:lnSpc>
              <a:spcPct val="90000"/>
            </a:lnSpc>
            <a:spcBef>
              <a:spcPct val="0"/>
            </a:spcBef>
            <a:spcAft>
              <a:spcPct val="15000"/>
            </a:spcAft>
            <a:buClr>
              <a:srgbClr val="FF9202"/>
            </a:buClr>
            <a:buSzPct val="100000"/>
            <a:buFont typeface="Wingdings" panose="05000000000000000000" pitchFamily="2" charset="2"/>
            <a:buChar char="ü"/>
          </a:pPr>
          <a:r>
            <a:rPr lang="es-MX" sz="2800" b="0" kern="1200" dirty="0">
              <a:solidFill>
                <a:srgbClr val="0B5497"/>
              </a:solidFill>
              <a:latin typeface="Trebuchet MS" panose="020B0603020202020204"/>
              <a:ea typeface="+mn-ea"/>
              <a:cs typeface="+mn-cs"/>
            </a:rPr>
            <a:t>ALFIN</a:t>
          </a:r>
        </a:p>
        <a:p>
          <a:pPr marL="285750" lvl="1" indent="-285750" algn="l" defTabSz="1244600">
            <a:lnSpc>
              <a:spcPct val="90000"/>
            </a:lnSpc>
            <a:spcBef>
              <a:spcPct val="0"/>
            </a:spcBef>
            <a:spcAft>
              <a:spcPct val="15000"/>
            </a:spcAft>
            <a:buClr>
              <a:srgbClr val="FF9202"/>
            </a:buClr>
            <a:buSzPct val="100000"/>
            <a:buFont typeface="Wingdings" panose="05000000000000000000" pitchFamily="2" charset="2"/>
            <a:buChar char="ü"/>
          </a:pPr>
          <a:r>
            <a:rPr lang="es-MX" sz="2800" b="0" kern="1200" dirty="0">
              <a:solidFill>
                <a:srgbClr val="0B5497"/>
              </a:solidFill>
              <a:latin typeface="Trebuchet MS" panose="020B0603020202020204"/>
              <a:ea typeface="+mn-ea"/>
              <a:cs typeface="+mn-cs"/>
            </a:rPr>
            <a:t>Sistemas </a:t>
          </a:r>
        </a:p>
      </dsp:txBody>
      <dsp:txXfrm>
        <a:off x="56916" y="708423"/>
        <a:ext cx="3140196" cy="2372147"/>
      </dsp:txXfrm>
    </dsp:sp>
    <dsp:sp modelId="{BBB06B44-23A9-48A7-8F81-413E89614DC6}">
      <dsp:nvSpPr>
        <dsp:cNvPr id="0" name=""/>
        <dsp:cNvSpPr/>
      </dsp:nvSpPr>
      <dsp:spPr>
        <a:xfrm>
          <a:off x="7118" y="2870250"/>
          <a:ext cx="3254028" cy="1465137"/>
        </a:xfrm>
        <a:prstGeom prst="rect">
          <a:avLst/>
        </a:prstGeom>
        <a:solidFill>
          <a:schemeClr val="accent1">
            <a:shade val="5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Clr>
              <a:srgbClr val="FF9202"/>
            </a:buClr>
            <a:buSzPct val="100000"/>
            <a:buNone/>
          </a:pPr>
          <a:r>
            <a:rPr lang="es-MX" sz="2400" b="1" kern="1200" dirty="0"/>
            <a:t>Habilidades técnicas, duras o “</a:t>
          </a:r>
          <a:r>
            <a:rPr lang="es-MX" sz="2400" b="1" kern="1200" dirty="0" err="1"/>
            <a:t>Hard</a:t>
          </a:r>
          <a:r>
            <a:rPr lang="es-MX" sz="2400" b="1" kern="1200" dirty="0"/>
            <a:t> </a:t>
          </a:r>
          <a:r>
            <a:rPr lang="es-MX" sz="2400" b="1" kern="1200" dirty="0" err="1"/>
            <a:t>skills</a:t>
          </a:r>
          <a:r>
            <a:rPr lang="es-MX" sz="2400" b="1" kern="1200" dirty="0"/>
            <a:t>”</a:t>
          </a:r>
          <a:endParaRPr lang="es-CO" sz="2400" b="1" kern="1200" dirty="0"/>
        </a:p>
      </dsp:txBody>
      <dsp:txXfrm>
        <a:off x="7118" y="2870250"/>
        <a:ext cx="2291569" cy="1465137"/>
      </dsp:txXfrm>
    </dsp:sp>
    <dsp:sp modelId="{A8E74798-DB69-4EBF-BD95-4EA11CB5E331}">
      <dsp:nvSpPr>
        <dsp:cNvPr id="0" name=""/>
        <dsp:cNvSpPr/>
      </dsp:nvSpPr>
      <dsp:spPr>
        <a:xfrm rot="1266740">
          <a:off x="2467239" y="3577970"/>
          <a:ext cx="1138909" cy="1138909"/>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8B01C0-921F-4190-9966-A5722466ABF0}">
      <dsp:nvSpPr>
        <dsp:cNvPr id="0" name=""/>
        <dsp:cNvSpPr/>
      </dsp:nvSpPr>
      <dsp:spPr>
        <a:xfrm>
          <a:off x="3811806" y="651507"/>
          <a:ext cx="3254028" cy="2429063"/>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shade val="50000"/>
              <a:hueOff val="268329"/>
              <a:satOff val="-6535"/>
              <a:lumOff val="2859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106680" rIns="35560" bIns="35560" numCol="1" spcCol="1270" anchor="t" anchorCtr="0">
          <a:noAutofit/>
        </a:bodyPr>
        <a:lstStyle/>
        <a:p>
          <a:pPr marL="285750" lvl="1" indent="-285750" algn="l" defTabSz="1244600">
            <a:lnSpc>
              <a:spcPct val="90000"/>
            </a:lnSpc>
            <a:spcBef>
              <a:spcPct val="0"/>
            </a:spcBef>
            <a:spcAft>
              <a:spcPct val="15000"/>
            </a:spcAft>
            <a:buClr>
              <a:srgbClr val="FF9202"/>
            </a:buClr>
            <a:buSzPct val="100000"/>
            <a:buFont typeface="Wingdings" panose="05000000000000000000" pitchFamily="2" charset="2"/>
            <a:buChar char="ü"/>
          </a:pPr>
          <a:r>
            <a:rPr lang="es-CO" sz="2800" b="0" kern="1200" dirty="0">
              <a:solidFill>
                <a:srgbClr val="0B5497"/>
              </a:solidFill>
              <a:latin typeface="Trebuchet MS" panose="020B0603020202020204"/>
              <a:ea typeface="+mn-ea"/>
              <a:cs typeface="+mn-cs"/>
            </a:rPr>
            <a:t>Empatía</a:t>
          </a:r>
        </a:p>
        <a:p>
          <a:pPr marL="285750" lvl="1" indent="-285750" algn="l" defTabSz="1244600">
            <a:lnSpc>
              <a:spcPct val="90000"/>
            </a:lnSpc>
            <a:spcBef>
              <a:spcPct val="0"/>
            </a:spcBef>
            <a:spcAft>
              <a:spcPct val="15000"/>
            </a:spcAft>
            <a:buClr>
              <a:srgbClr val="FF9202"/>
            </a:buClr>
            <a:buSzPct val="100000"/>
            <a:buFont typeface="Wingdings" panose="05000000000000000000" pitchFamily="2" charset="2"/>
            <a:buChar char="ü"/>
          </a:pPr>
          <a:r>
            <a:rPr lang="es-CO" sz="2800" b="0" kern="1200" dirty="0">
              <a:solidFill>
                <a:srgbClr val="0B5497"/>
              </a:solidFill>
              <a:latin typeface="Trebuchet MS" panose="020B0603020202020204"/>
              <a:ea typeface="+mn-ea"/>
              <a:cs typeface="+mn-cs"/>
            </a:rPr>
            <a:t>Creatividad</a:t>
          </a:r>
        </a:p>
        <a:p>
          <a:pPr marL="285750" lvl="1" indent="-285750" algn="l" defTabSz="1244600">
            <a:lnSpc>
              <a:spcPct val="90000"/>
            </a:lnSpc>
            <a:spcBef>
              <a:spcPct val="0"/>
            </a:spcBef>
            <a:spcAft>
              <a:spcPct val="15000"/>
            </a:spcAft>
            <a:buClr>
              <a:srgbClr val="FF9202"/>
            </a:buClr>
            <a:buSzPct val="100000"/>
            <a:buFont typeface="Wingdings" panose="05000000000000000000" pitchFamily="2" charset="2"/>
            <a:buChar char="ü"/>
          </a:pPr>
          <a:r>
            <a:rPr lang="es-CO" sz="2800" b="0" kern="1200" dirty="0">
              <a:solidFill>
                <a:srgbClr val="0B5497"/>
              </a:solidFill>
              <a:latin typeface="Trebuchet MS" panose="020B0603020202020204"/>
              <a:ea typeface="+mn-ea"/>
              <a:cs typeface="+mn-cs"/>
            </a:rPr>
            <a:t>Motivación</a:t>
          </a:r>
        </a:p>
        <a:p>
          <a:pPr marL="285750" lvl="1" indent="-285750" algn="l" defTabSz="1244600">
            <a:lnSpc>
              <a:spcPct val="90000"/>
            </a:lnSpc>
            <a:spcBef>
              <a:spcPct val="0"/>
            </a:spcBef>
            <a:spcAft>
              <a:spcPct val="15000"/>
            </a:spcAft>
            <a:buClr>
              <a:srgbClr val="FF9202"/>
            </a:buClr>
            <a:buSzPct val="100000"/>
            <a:buFont typeface="Wingdings" panose="05000000000000000000" pitchFamily="2" charset="2"/>
            <a:buChar char="ü"/>
          </a:pPr>
          <a:r>
            <a:rPr lang="es-CO" sz="2800" b="0" kern="1200" dirty="0">
              <a:solidFill>
                <a:srgbClr val="0B5497"/>
              </a:solidFill>
              <a:latin typeface="Trebuchet MS" panose="020B0603020202020204"/>
              <a:ea typeface="+mn-ea"/>
              <a:cs typeface="+mn-cs"/>
            </a:rPr>
            <a:t>Trabajo en equipo</a:t>
          </a:r>
        </a:p>
      </dsp:txBody>
      <dsp:txXfrm>
        <a:off x="3868722" y="708423"/>
        <a:ext cx="3140196" cy="2372147"/>
      </dsp:txXfrm>
    </dsp:sp>
    <dsp:sp modelId="{619C7257-94A8-4F42-88D2-289251AEC369}">
      <dsp:nvSpPr>
        <dsp:cNvPr id="0" name=""/>
        <dsp:cNvSpPr/>
      </dsp:nvSpPr>
      <dsp:spPr>
        <a:xfrm>
          <a:off x="3811806" y="2891035"/>
          <a:ext cx="3254028" cy="1423566"/>
        </a:xfrm>
        <a:prstGeom prst="rect">
          <a:avLst/>
        </a:prstGeom>
        <a:solidFill>
          <a:schemeClr val="accent1">
            <a:shade val="50000"/>
            <a:hueOff val="268329"/>
            <a:satOff val="-6535"/>
            <a:lumOff val="28597"/>
            <a:alphaOff val="0"/>
          </a:schemeClr>
        </a:solidFill>
        <a:ln w="12700" cap="flat" cmpd="sng" algn="ctr">
          <a:solidFill>
            <a:schemeClr val="accent1">
              <a:shade val="50000"/>
              <a:hueOff val="268329"/>
              <a:satOff val="-6535"/>
              <a:lumOff val="2859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Clr>
              <a:srgbClr val="FF9202"/>
            </a:buClr>
            <a:buSzPct val="100000"/>
            <a:buNone/>
          </a:pPr>
          <a:r>
            <a:rPr lang="es-MX" sz="2400" b="1" kern="1200" dirty="0"/>
            <a:t>Habilidades </a:t>
          </a:r>
        </a:p>
        <a:p>
          <a:pPr marL="0" lvl="0" indent="0" algn="l" defTabSz="1066800">
            <a:lnSpc>
              <a:spcPct val="90000"/>
            </a:lnSpc>
            <a:spcBef>
              <a:spcPct val="0"/>
            </a:spcBef>
            <a:spcAft>
              <a:spcPct val="35000"/>
            </a:spcAft>
            <a:buClr>
              <a:srgbClr val="FF9202"/>
            </a:buClr>
            <a:buSzPct val="100000"/>
            <a:buNone/>
          </a:pPr>
          <a:r>
            <a:rPr lang="es-MX" sz="2400" b="1" kern="1200" dirty="0"/>
            <a:t>blandas o “</a:t>
          </a:r>
          <a:r>
            <a:rPr lang="es-MX" sz="2400" b="1" kern="1200" dirty="0" err="1"/>
            <a:t>Soft</a:t>
          </a:r>
          <a:r>
            <a:rPr lang="es-MX" sz="2400" b="1" kern="1200" dirty="0"/>
            <a:t> </a:t>
          </a:r>
          <a:r>
            <a:rPr lang="es-MX" sz="2400" b="1" kern="1200" dirty="0" err="1"/>
            <a:t>skills</a:t>
          </a:r>
          <a:r>
            <a:rPr lang="es-MX" sz="2300" kern="1200" dirty="0"/>
            <a:t>”</a:t>
          </a:r>
          <a:endParaRPr lang="es-CO" sz="2300" kern="1200" dirty="0"/>
        </a:p>
      </dsp:txBody>
      <dsp:txXfrm>
        <a:off x="3811806" y="2891035"/>
        <a:ext cx="2291569" cy="1423566"/>
      </dsp:txXfrm>
    </dsp:sp>
    <dsp:sp modelId="{ACCBCFDF-135C-4D6D-A8E7-A06BAD7295F7}">
      <dsp:nvSpPr>
        <dsp:cNvPr id="0" name=""/>
        <dsp:cNvSpPr/>
      </dsp:nvSpPr>
      <dsp:spPr>
        <a:xfrm rot="20366801">
          <a:off x="6300593" y="3536411"/>
          <a:ext cx="1138909" cy="1138909"/>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216F02-CC56-40E7-8E1E-3B0901C1604B}">
      <dsp:nvSpPr>
        <dsp:cNvPr id="0" name=""/>
        <dsp:cNvSpPr/>
      </dsp:nvSpPr>
      <dsp:spPr>
        <a:xfrm>
          <a:off x="7642005" y="676378"/>
          <a:ext cx="3254028" cy="3709859"/>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shade val="50000"/>
              <a:hueOff val="268329"/>
              <a:satOff val="-6535"/>
              <a:lumOff val="28597"/>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3914D8-660C-4836-9AC7-67C39269B7AD}">
      <dsp:nvSpPr>
        <dsp:cNvPr id="0" name=""/>
        <dsp:cNvSpPr/>
      </dsp:nvSpPr>
      <dsp:spPr>
        <a:xfrm flipH="1" flipV="1">
          <a:off x="10585729" y="2673586"/>
          <a:ext cx="44645" cy="118289"/>
        </a:xfrm>
        <a:prstGeom prst="rect">
          <a:avLst/>
        </a:prstGeom>
        <a:solidFill>
          <a:schemeClr val="accent1">
            <a:shade val="50000"/>
            <a:hueOff val="268329"/>
            <a:satOff val="-6535"/>
            <a:lumOff val="28597"/>
            <a:alphaOff val="0"/>
          </a:schemeClr>
        </a:solidFill>
        <a:ln w="12700" cap="flat" cmpd="sng" algn="ctr">
          <a:solidFill>
            <a:schemeClr val="accent1">
              <a:shade val="50000"/>
              <a:hueOff val="268329"/>
              <a:satOff val="-6535"/>
              <a:lumOff val="2859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Clr>
              <a:srgbClr val="FF9202"/>
            </a:buClr>
            <a:buSzPct val="100000"/>
            <a:buNone/>
          </a:pPr>
          <a:endParaRPr lang="es-CO" sz="2400" kern="1200" dirty="0"/>
        </a:p>
      </dsp:txBody>
      <dsp:txXfrm rot="10800000">
        <a:off x="10585729" y="2673586"/>
        <a:ext cx="31440" cy="118289"/>
      </dsp:txXfrm>
    </dsp:sp>
    <dsp:sp modelId="{F6F61A77-19F2-4FD9-9231-9009499ADFF2}">
      <dsp:nvSpPr>
        <dsp:cNvPr id="0" name=""/>
        <dsp:cNvSpPr/>
      </dsp:nvSpPr>
      <dsp:spPr>
        <a:xfrm rot="12864309" flipH="1" flipV="1">
          <a:off x="10233294" y="3569773"/>
          <a:ext cx="1140572" cy="111375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 b="-1000"/>
          </a:stretch>
        </a:blip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DE1060-70DC-4440-A0DF-5327BAFF75F6}" type="datetimeFigureOut">
              <a:rPr lang="es-CO" smtClean="0"/>
              <a:t>3/11/2022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638092-3C74-4EA0-9D03-658122705EF4}" type="slidenum">
              <a:rPr lang="es-CO" smtClean="0"/>
              <a:t>‹Nº›</a:t>
            </a:fld>
            <a:endParaRPr lang="es-CO"/>
          </a:p>
        </p:txBody>
      </p:sp>
    </p:spTree>
    <p:extLst>
      <p:ext uri="{BB962C8B-B14F-4D97-AF65-F5344CB8AC3E}">
        <p14:creationId xmlns:p14="http://schemas.microsoft.com/office/powerpoint/2010/main" val="2612664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oraquiroz.com/post/comunicacion-en-las-bibliotecas-centrada-en-persona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oraquiroz.com/post/qu%C3%A9-es-un-entorno-vuca-y-qu%C3%A9-tiene-que-ver-con-las-bibliotecas-y-unidades-de-informaci%C3%B3n"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redbcv.info/"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bc.com/mundo/vert-cap-62340757"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blog.pearsonlatam.com/talento-humano/habilidades-blandas-exito-laboral"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bc.com/mundo/vert-cap-62340757"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blog.pearsonlatam.com/talento-humano/habilidades-blandas-exito-laboral"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linkedin.com/in/danielestebanrojas/?originalSubdomain=cl"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noticias.unab.cl/que-son-las-power-skills-y-por-que-son-necesarias-para-encontrar-trabajo-aca-estan-las-clave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Les gustaría saber porque estoy aquí. Todo empezó en 2020 cómo muchas historias que seguramente han escuchado. Empezó con una pregunta que estoy segura todos ustedes también se hicieron... . Por favor levanten la mano,, no es una obligación. Sino la levanta no importa </a:t>
            </a:r>
          </a:p>
          <a:p>
            <a:endParaRPr lang="es-MX" dirty="0"/>
          </a:p>
          <a:p>
            <a:r>
              <a:rPr lang="es-MX" dirty="0"/>
              <a:t>La pregunta fue Y si muero mañana?</a:t>
            </a:r>
          </a:p>
          <a:p>
            <a:endParaRPr lang="es-MX" dirty="0"/>
          </a:p>
          <a:p>
            <a:r>
              <a:rPr lang="es-MX" dirty="0"/>
              <a:t> Me gustaría saber quienes de ustedes se hicieron esta pregunta, pueden levantar la mano virtual. Si no </a:t>
            </a:r>
            <a:r>
              <a:rPr lang="es-MX" dirty="0" err="1"/>
              <a:t>no</a:t>
            </a:r>
            <a:r>
              <a:rPr lang="es-MX" dirty="0"/>
              <a:t> pasa nada</a:t>
            </a:r>
          </a:p>
          <a:p>
            <a:r>
              <a:rPr lang="es-MX" dirty="0"/>
              <a:t>Pero…. Mas que la pregunta es, quienes se dieron respuesta?....</a:t>
            </a:r>
            <a:endParaRPr lang="es-CO" dirty="0"/>
          </a:p>
        </p:txBody>
      </p:sp>
      <p:sp>
        <p:nvSpPr>
          <p:cNvPr id="4" name="Marcador de número de diapositiva 3"/>
          <p:cNvSpPr>
            <a:spLocks noGrp="1"/>
          </p:cNvSpPr>
          <p:nvPr>
            <p:ph type="sldNum" sz="quarter" idx="5"/>
          </p:nvPr>
        </p:nvSpPr>
        <p:spPr/>
        <p:txBody>
          <a:bodyPr/>
          <a:lstStyle/>
          <a:p>
            <a:fld id="{2A638092-3C74-4EA0-9D03-658122705EF4}" type="slidenum">
              <a:rPr lang="es-CO" smtClean="0"/>
              <a:t>3</a:t>
            </a:fld>
            <a:endParaRPr lang="es-CO"/>
          </a:p>
        </p:txBody>
      </p:sp>
    </p:spTree>
    <p:extLst>
      <p:ext uri="{BB962C8B-B14F-4D97-AF65-F5344CB8AC3E}">
        <p14:creationId xmlns:p14="http://schemas.microsoft.com/office/powerpoint/2010/main" val="2432961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b="1" i="0" dirty="0">
                <a:solidFill>
                  <a:srgbClr val="393838"/>
                </a:solidFill>
                <a:effectLst/>
                <a:latin typeface="droid-serif-w01-regular"/>
              </a:rPr>
              <a:t>Comunicacion afectiva, sintética y útil</a:t>
            </a:r>
            <a:r>
              <a:rPr lang="es-MX" b="0" i="0" dirty="0">
                <a:solidFill>
                  <a:srgbClr val="393838"/>
                </a:solidFill>
                <a:effectLst/>
                <a:latin typeface="droid-serif-w01-regular"/>
              </a:rPr>
              <a:t>: La comunicación se convierte en una </a:t>
            </a:r>
            <a:r>
              <a:rPr lang="es-MX" b="0" i="0" dirty="0" err="1">
                <a:solidFill>
                  <a:srgbClr val="393838"/>
                </a:solidFill>
                <a:effectLst/>
                <a:latin typeface="droid-serif-w01-regular"/>
              </a:rPr>
              <a:t>power</a:t>
            </a:r>
            <a:r>
              <a:rPr lang="es-MX" b="0" i="0" dirty="0">
                <a:solidFill>
                  <a:srgbClr val="393838"/>
                </a:solidFill>
                <a:effectLst/>
                <a:latin typeface="droid-serif-w01-regular"/>
              </a:rPr>
              <a:t> </a:t>
            </a:r>
            <a:r>
              <a:rPr lang="es-MX" b="0" i="0" dirty="0" err="1">
                <a:solidFill>
                  <a:srgbClr val="393838"/>
                </a:solidFill>
                <a:effectLst/>
                <a:latin typeface="droid-serif-w01-regular"/>
              </a:rPr>
              <a:t>skills</a:t>
            </a:r>
            <a:r>
              <a:rPr lang="es-MX" b="0" i="0" dirty="0">
                <a:solidFill>
                  <a:srgbClr val="393838"/>
                </a:solidFill>
                <a:effectLst/>
                <a:latin typeface="droid-serif-w01-regular"/>
              </a:rPr>
              <a:t> para un bibliotecario cuando intencionalmente </a:t>
            </a:r>
            <a:r>
              <a:rPr lang="es-MX" b="0" i="0" u="sng" strike="noStrike" dirty="0">
                <a:effectLst/>
                <a:latin typeface="droid-serif-w01-regular"/>
                <a:hlinkClick r:id="rId3"/>
              </a:rPr>
              <a:t>centra su importancia en la humanidad de las personas con quienes se comunica</a:t>
            </a:r>
            <a:r>
              <a:rPr lang="es-MX" b="0" i="0" dirty="0">
                <a:solidFill>
                  <a:srgbClr val="393838"/>
                </a:solidFill>
                <a:effectLst/>
                <a:latin typeface="droid-serif-w01-regular"/>
              </a:rPr>
              <a:t>; usuarios, proveedores, colaboradores, entorno en general. El bibliotecario líder tiene en cuenta tanto su comunicación verbal como no verbal, pues es consciente que aportan al significado, la utilidad, la calidez y la síntesis de los mensajes que quiere transmitir.</a:t>
            </a:r>
            <a:endParaRPr lang="es-CO" dirty="0"/>
          </a:p>
          <a:p>
            <a:endParaRPr lang="es-CO" dirty="0"/>
          </a:p>
        </p:txBody>
      </p:sp>
      <p:sp>
        <p:nvSpPr>
          <p:cNvPr id="4" name="Marcador de número de diapositiva 3"/>
          <p:cNvSpPr>
            <a:spLocks noGrp="1"/>
          </p:cNvSpPr>
          <p:nvPr>
            <p:ph type="sldNum" sz="quarter" idx="5"/>
          </p:nvPr>
        </p:nvSpPr>
        <p:spPr/>
        <p:txBody>
          <a:bodyPr/>
          <a:lstStyle/>
          <a:p>
            <a:fld id="{2A638092-3C74-4EA0-9D03-658122705EF4}" type="slidenum">
              <a:rPr lang="es-CO" smtClean="0"/>
              <a:t>16</a:t>
            </a:fld>
            <a:endParaRPr lang="es-CO"/>
          </a:p>
        </p:txBody>
      </p:sp>
    </p:spTree>
    <p:extLst>
      <p:ext uri="{BB962C8B-B14F-4D97-AF65-F5344CB8AC3E}">
        <p14:creationId xmlns:p14="http://schemas.microsoft.com/office/powerpoint/2010/main" val="2595725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b="1" i="0" dirty="0">
                <a:solidFill>
                  <a:srgbClr val="F4816B"/>
                </a:solidFill>
                <a:effectLst/>
                <a:latin typeface="droid-serif-w01-regular"/>
              </a:rPr>
              <a:t>Para tener una mente flexible es necesario entrenarla</a:t>
            </a:r>
            <a:r>
              <a:rPr lang="es-MX" b="0" i="0" dirty="0">
                <a:solidFill>
                  <a:srgbClr val="393838"/>
                </a:solidFill>
                <a:effectLst/>
                <a:latin typeface="droid-serif-w01-regular"/>
              </a:rPr>
              <a:t>, pues la mentalidad flexible requiere de madurez para aceptar paradigmas y nuevas ideas, así como reconocer lo útil y valioso en ellas combinándolo y armonizándolo con la experiencia de líder. La mentalidad flexible del líder le permite adaptarse a escenarios </a:t>
            </a:r>
            <a:r>
              <a:rPr lang="es-MX" b="0" i="0" u="sng" strike="noStrike" dirty="0">
                <a:effectLst/>
                <a:latin typeface="droid-serif-w01-regular"/>
                <a:hlinkClick r:id="rId3"/>
              </a:rPr>
              <a:t>VUCA - Volátiles, Inciertos, Complejos y Ambiguos -</a:t>
            </a:r>
            <a:r>
              <a:rPr lang="es-MX" b="0" i="0" dirty="0">
                <a:solidFill>
                  <a:srgbClr val="393838"/>
                </a:solidFill>
                <a:effectLst/>
                <a:latin typeface="droid-serif-w01-regular"/>
              </a:rPr>
              <a:t> que se presentan constantemente en las organizaciones como las bibliotecas. </a:t>
            </a:r>
            <a:endParaRPr lang="es-CO" dirty="0"/>
          </a:p>
          <a:p>
            <a:endParaRPr lang="es-CO" dirty="0"/>
          </a:p>
        </p:txBody>
      </p:sp>
      <p:sp>
        <p:nvSpPr>
          <p:cNvPr id="4" name="Marcador de número de diapositiva 3"/>
          <p:cNvSpPr>
            <a:spLocks noGrp="1"/>
          </p:cNvSpPr>
          <p:nvPr>
            <p:ph type="sldNum" sz="quarter" idx="5"/>
          </p:nvPr>
        </p:nvSpPr>
        <p:spPr/>
        <p:txBody>
          <a:bodyPr/>
          <a:lstStyle/>
          <a:p>
            <a:fld id="{2A638092-3C74-4EA0-9D03-658122705EF4}" type="slidenum">
              <a:rPr lang="es-CO" smtClean="0"/>
              <a:t>17</a:t>
            </a:fld>
            <a:endParaRPr lang="es-CO"/>
          </a:p>
        </p:txBody>
      </p:sp>
    </p:spTree>
    <p:extLst>
      <p:ext uri="{BB962C8B-B14F-4D97-AF65-F5344CB8AC3E}">
        <p14:creationId xmlns:p14="http://schemas.microsoft.com/office/powerpoint/2010/main" val="3382625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b="0" i="0" dirty="0">
                <a:solidFill>
                  <a:srgbClr val="393838"/>
                </a:solidFill>
                <a:effectLst/>
                <a:latin typeface="droid-serif-w01-regular"/>
              </a:rPr>
              <a:t>El balance emocional o equilibrio emocional como </a:t>
            </a:r>
            <a:r>
              <a:rPr lang="es-MX" b="0" i="0" dirty="0" err="1">
                <a:solidFill>
                  <a:srgbClr val="393838"/>
                </a:solidFill>
                <a:effectLst/>
                <a:latin typeface="droid-serif-w01-regular"/>
              </a:rPr>
              <a:t>power</a:t>
            </a:r>
            <a:r>
              <a:rPr lang="es-MX" b="0" i="0" dirty="0">
                <a:solidFill>
                  <a:srgbClr val="393838"/>
                </a:solidFill>
                <a:effectLst/>
                <a:latin typeface="droid-serif-w01-regular"/>
              </a:rPr>
              <a:t> </a:t>
            </a:r>
            <a:r>
              <a:rPr lang="es-MX" b="0" i="0" dirty="0" err="1">
                <a:solidFill>
                  <a:srgbClr val="393838"/>
                </a:solidFill>
                <a:effectLst/>
                <a:latin typeface="droid-serif-w01-regular"/>
              </a:rPr>
              <a:t>skills</a:t>
            </a:r>
            <a:r>
              <a:rPr lang="es-MX" b="0" i="0" dirty="0">
                <a:solidFill>
                  <a:srgbClr val="393838"/>
                </a:solidFill>
                <a:effectLst/>
                <a:latin typeface="droid-serif-w01-regular"/>
              </a:rPr>
              <a:t> es un </a:t>
            </a:r>
            <a:r>
              <a:rPr lang="es-MX" b="1" i="0" dirty="0">
                <a:solidFill>
                  <a:srgbClr val="393838"/>
                </a:solidFill>
                <a:effectLst/>
                <a:latin typeface="droid-serif-w01-regular"/>
              </a:rPr>
              <a:t>nivel superior de la inteligencia emocional</a:t>
            </a:r>
            <a:r>
              <a:rPr lang="es-MX" b="0" i="0" dirty="0">
                <a:solidFill>
                  <a:srgbClr val="393838"/>
                </a:solidFill>
                <a:effectLst/>
                <a:latin typeface="droid-serif-w01-regular"/>
              </a:rPr>
              <a:t>. Implica saber observar y aceptar nuestras propias emociones que pueden ser positivas o no, responder de manera estable a ellas, buscando reducir las respuestas impulsivas y destructivas consigo mismo </a:t>
            </a:r>
            <a:r>
              <a:rPr lang="es-MX" b="0" i="0" dirty="0">
                <a:solidFill>
                  <a:srgbClr val="393B3B"/>
                </a:solidFill>
                <a:effectLst/>
                <a:latin typeface="droid-serif-w01-regular"/>
              </a:rPr>
              <a:t>y con los demás para mejorar las relaciones interpersonales, laborales y sociales.</a:t>
            </a:r>
            <a:endParaRPr lang="es-CO" dirty="0"/>
          </a:p>
          <a:p>
            <a:endParaRPr lang="es-CO" dirty="0"/>
          </a:p>
        </p:txBody>
      </p:sp>
      <p:sp>
        <p:nvSpPr>
          <p:cNvPr id="4" name="Marcador de número de diapositiva 3"/>
          <p:cNvSpPr>
            <a:spLocks noGrp="1"/>
          </p:cNvSpPr>
          <p:nvPr>
            <p:ph type="sldNum" sz="quarter" idx="5"/>
          </p:nvPr>
        </p:nvSpPr>
        <p:spPr/>
        <p:txBody>
          <a:bodyPr/>
          <a:lstStyle/>
          <a:p>
            <a:fld id="{2A638092-3C74-4EA0-9D03-658122705EF4}" type="slidenum">
              <a:rPr lang="es-CO" smtClean="0"/>
              <a:t>18</a:t>
            </a:fld>
            <a:endParaRPr lang="es-CO"/>
          </a:p>
        </p:txBody>
      </p:sp>
    </p:spTree>
    <p:extLst>
      <p:ext uri="{BB962C8B-B14F-4D97-AF65-F5344CB8AC3E}">
        <p14:creationId xmlns:p14="http://schemas.microsoft.com/office/powerpoint/2010/main" val="472646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b="0" i="0" dirty="0">
                <a:solidFill>
                  <a:srgbClr val="393838"/>
                </a:solidFill>
                <a:effectLst/>
                <a:latin typeface="droid-serif-w01-regular"/>
              </a:rPr>
              <a:t>Es una de las </a:t>
            </a:r>
            <a:r>
              <a:rPr lang="es-MX" b="0" i="0" dirty="0" err="1">
                <a:solidFill>
                  <a:srgbClr val="393838"/>
                </a:solidFill>
                <a:effectLst/>
                <a:latin typeface="droid-serif-w01-regular"/>
              </a:rPr>
              <a:t>power</a:t>
            </a:r>
            <a:r>
              <a:rPr lang="es-MX" b="0" i="0" dirty="0">
                <a:solidFill>
                  <a:srgbClr val="393838"/>
                </a:solidFill>
                <a:effectLst/>
                <a:latin typeface="droid-serif-w01-regular"/>
              </a:rPr>
              <a:t> </a:t>
            </a:r>
            <a:r>
              <a:rPr lang="es-MX" b="0" i="0" dirty="0" err="1">
                <a:solidFill>
                  <a:srgbClr val="393838"/>
                </a:solidFill>
                <a:effectLst/>
                <a:latin typeface="droid-serif-w01-regular"/>
              </a:rPr>
              <a:t>skills</a:t>
            </a:r>
            <a:r>
              <a:rPr lang="es-MX" b="0" i="0" dirty="0">
                <a:solidFill>
                  <a:srgbClr val="393838"/>
                </a:solidFill>
                <a:effectLst/>
                <a:latin typeface="droid-serif-w01-regular"/>
              </a:rPr>
              <a:t> más presentes en los bibliotecarios. Gracias al trabajo en red los profesionales de la información crean nuevas estrategias, sobreviven a los desafíos y demandas de cada momento y generan acciones de innovación que les permiten mantenerse actualizados y un paso adelante en las demandas del medio y de las comunidades. Los invito a conocer la </a:t>
            </a:r>
            <a:r>
              <a:rPr lang="es-MX" b="0" i="0" u="sng" strike="noStrike" dirty="0">
                <a:effectLst/>
                <a:latin typeface="droid-serif-w01-regular"/>
                <a:hlinkClick r:id="rId3"/>
              </a:rPr>
              <a:t>Red Bibliotecarios con Valor</a:t>
            </a:r>
            <a:r>
              <a:rPr lang="es-MX" b="0" i="0" dirty="0">
                <a:solidFill>
                  <a:srgbClr val="393838"/>
                </a:solidFill>
                <a:effectLst/>
                <a:latin typeface="droid-serif-w01-regular"/>
              </a:rPr>
              <a:t>, un ejercicio ejemplar del trabajo bibliotecario en red que tiene como propósito articular talentos y capacidades de los profesionales de la información en América Latina.</a:t>
            </a:r>
            <a:endParaRPr lang="es-CO" dirty="0"/>
          </a:p>
          <a:p>
            <a:endParaRPr lang="es-CO" dirty="0"/>
          </a:p>
        </p:txBody>
      </p:sp>
      <p:sp>
        <p:nvSpPr>
          <p:cNvPr id="4" name="Marcador de número de diapositiva 3"/>
          <p:cNvSpPr>
            <a:spLocks noGrp="1"/>
          </p:cNvSpPr>
          <p:nvPr>
            <p:ph type="sldNum" sz="quarter" idx="5"/>
          </p:nvPr>
        </p:nvSpPr>
        <p:spPr/>
        <p:txBody>
          <a:bodyPr/>
          <a:lstStyle/>
          <a:p>
            <a:fld id="{2A638092-3C74-4EA0-9D03-658122705EF4}" type="slidenum">
              <a:rPr lang="es-CO" smtClean="0"/>
              <a:t>19</a:t>
            </a:fld>
            <a:endParaRPr lang="es-CO"/>
          </a:p>
        </p:txBody>
      </p:sp>
    </p:spTree>
    <p:extLst>
      <p:ext uri="{BB962C8B-B14F-4D97-AF65-F5344CB8AC3E}">
        <p14:creationId xmlns:p14="http://schemas.microsoft.com/office/powerpoint/2010/main" val="1078208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b="0" i="0" dirty="0">
                <a:solidFill>
                  <a:srgbClr val="393838"/>
                </a:solidFill>
                <a:effectLst/>
                <a:latin typeface="droid-serif-w01-regular"/>
              </a:rPr>
              <a:t>Más allá de la creatividad, la innovación en los profesionales de la información debe generar acciones disruptivas en todos los aspectos del quehacer bibliotecario. Soluciones, mejoras, novedades que transformen a la sociedad, a la unidad de información y especialmente al bibliotecario como persona, a través de iniciativas que generen valor.</a:t>
            </a:r>
            <a:endParaRPr lang="es-CO" dirty="0"/>
          </a:p>
          <a:p>
            <a:endParaRPr lang="es-CO" dirty="0"/>
          </a:p>
        </p:txBody>
      </p:sp>
      <p:sp>
        <p:nvSpPr>
          <p:cNvPr id="4" name="Marcador de número de diapositiva 3"/>
          <p:cNvSpPr>
            <a:spLocks noGrp="1"/>
          </p:cNvSpPr>
          <p:nvPr>
            <p:ph type="sldNum" sz="quarter" idx="5"/>
          </p:nvPr>
        </p:nvSpPr>
        <p:spPr/>
        <p:txBody>
          <a:bodyPr/>
          <a:lstStyle/>
          <a:p>
            <a:fld id="{2A638092-3C74-4EA0-9D03-658122705EF4}" type="slidenum">
              <a:rPr lang="es-CO" smtClean="0"/>
              <a:t>20</a:t>
            </a:fld>
            <a:endParaRPr lang="es-CO"/>
          </a:p>
        </p:txBody>
      </p:sp>
    </p:spTree>
    <p:extLst>
      <p:ext uri="{BB962C8B-B14F-4D97-AF65-F5344CB8AC3E}">
        <p14:creationId xmlns:p14="http://schemas.microsoft.com/office/powerpoint/2010/main" val="3992799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b="0" i="0" dirty="0">
                <a:solidFill>
                  <a:srgbClr val="393838"/>
                </a:solidFill>
                <a:effectLst/>
                <a:latin typeface="droid-serif-w01-regular"/>
              </a:rPr>
              <a:t>El bibliotecario líder que posee esta </a:t>
            </a:r>
            <a:r>
              <a:rPr lang="es-MX" b="0" i="0" dirty="0" err="1">
                <a:solidFill>
                  <a:srgbClr val="393838"/>
                </a:solidFill>
                <a:effectLst/>
                <a:latin typeface="droid-serif-w01-regular"/>
              </a:rPr>
              <a:t>power</a:t>
            </a:r>
            <a:r>
              <a:rPr lang="es-MX" b="0" i="0" dirty="0">
                <a:solidFill>
                  <a:srgbClr val="393838"/>
                </a:solidFill>
                <a:effectLst/>
                <a:latin typeface="droid-serif-w01-regular"/>
              </a:rPr>
              <a:t> </a:t>
            </a:r>
            <a:r>
              <a:rPr lang="es-MX" b="0" i="0" dirty="0" err="1">
                <a:solidFill>
                  <a:srgbClr val="393838"/>
                </a:solidFill>
                <a:effectLst/>
                <a:latin typeface="droid-serif-w01-regular"/>
              </a:rPr>
              <a:t>skill</a:t>
            </a:r>
            <a:r>
              <a:rPr lang="es-MX" b="0" i="0" dirty="0">
                <a:solidFill>
                  <a:srgbClr val="393838"/>
                </a:solidFill>
                <a:effectLst/>
                <a:latin typeface="droid-serif-w01-regular"/>
              </a:rPr>
              <a:t> sabe reconocer lo urgente sobre lo importante, conservando el foco en aquello que aporta valor a sus objetivos y planes de acción sin desviar su norte. Al mismo tiempo que confía en sus colaboradores y en las capacidades que ellos tienen encomendándoles la realización de tareas valiosas que contribuyan a los resultados del equipo. También puede reconocer aquellas situaciones emociones o acciones que no son convenientes o no aportan a sus logros y elegir conscientemente descartarlas.</a:t>
            </a:r>
            <a:endParaRPr lang="es-CO" dirty="0"/>
          </a:p>
          <a:p>
            <a:endParaRPr lang="es-CO" dirty="0"/>
          </a:p>
        </p:txBody>
      </p:sp>
      <p:sp>
        <p:nvSpPr>
          <p:cNvPr id="4" name="Marcador de número de diapositiva 3"/>
          <p:cNvSpPr>
            <a:spLocks noGrp="1"/>
          </p:cNvSpPr>
          <p:nvPr>
            <p:ph type="sldNum" sz="quarter" idx="5"/>
          </p:nvPr>
        </p:nvSpPr>
        <p:spPr/>
        <p:txBody>
          <a:bodyPr/>
          <a:lstStyle/>
          <a:p>
            <a:fld id="{2A638092-3C74-4EA0-9D03-658122705EF4}" type="slidenum">
              <a:rPr lang="es-CO" smtClean="0"/>
              <a:t>21</a:t>
            </a:fld>
            <a:endParaRPr lang="es-CO"/>
          </a:p>
        </p:txBody>
      </p:sp>
    </p:spTree>
    <p:extLst>
      <p:ext uri="{BB962C8B-B14F-4D97-AF65-F5344CB8AC3E}">
        <p14:creationId xmlns:p14="http://schemas.microsoft.com/office/powerpoint/2010/main" val="3458294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A638092-3C74-4EA0-9D03-658122705EF4}" type="slidenum">
              <a:rPr lang="es-CO" smtClean="0"/>
              <a:t>23</a:t>
            </a:fld>
            <a:endParaRPr lang="es-CO"/>
          </a:p>
        </p:txBody>
      </p:sp>
    </p:spTree>
    <p:extLst>
      <p:ext uri="{BB962C8B-B14F-4D97-AF65-F5344CB8AC3E}">
        <p14:creationId xmlns:p14="http://schemas.microsoft.com/office/powerpoint/2010/main" val="1637732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A638092-3C74-4EA0-9D03-658122705EF4}" type="slidenum">
              <a:rPr lang="es-CO" smtClean="0"/>
              <a:t>25</a:t>
            </a:fld>
            <a:endParaRPr lang="es-CO"/>
          </a:p>
        </p:txBody>
      </p:sp>
    </p:spTree>
    <p:extLst>
      <p:ext uri="{BB962C8B-B14F-4D97-AF65-F5344CB8AC3E}">
        <p14:creationId xmlns:p14="http://schemas.microsoft.com/office/powerpoint/2010/main" val="1558570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A638092-3C74-4EA0-9D03-658122705EF4}" type="slidenum">
              <a:rPr lang="es-CO" smtClean="0"/>
              <a:t>29</a:t>
            </a:fld>
            <a:endParaRPr lang="es-CO"/>
          </a:p>
        </p:txBody>
      </p:sp>
    </p:spTree>
    <p:extLst>
      <p:ext uri="{BB962C8B-B14F-4D97-AF65-F5344CB8AC3E}">
        <p14:creationId xmlns:p14="http://schemas.microsoft.com/office/powerpoint/2010/main" val="74645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b="0" i="0" dirty="0">
                <a:solidFill>
                  <a:srgbClr val="444444"/>
                </a:solidFill>
                <a:effectLst/>
                <a:latin typeface="Open Sans" panose="020B0606030504020204" pitchFamily="34" charset="0"/>
              </a:rPr>
              <a:t>Nancy Pearl, es una bibliotecaria estadounidense, nacida el 12 de enero de 1945, autora de </a:t>
            </a:r>
            <a:r>
              <a:rPr lang="es-MX" b="0" i="0" dirty="0" err="1">
                <a:solidFill>
                  <a:srgbClr val="444444"/>
                </a:solidFill>
                <a:effectLst/>
                <a:latin typeface="Open Sans" panose="020B0606030504020204" pitchFamily="34" charset="0"/>
              </a:rPr>
              <a:t>best-seller</a:t>
            </a:r>
            <a:r>
              <a:rPr lang="es-MX" b="0" i="0" dirty="0">
                <a:solidFill>
                  <a:srgbClr val="444444"/>
                </a:solidFill>
                <a:effectLst/>
                <a:latin typeface="Open Sans" panose="020B0606030504020204" pitchFamily="34" charset="0"/>
              </a:rPr>
              <a:t>, crítica literaria y fue, hasta agosto de 2004, Directora Ejecutiva del Centro de Washington para el Libro en la Biblioteca Pública de Seattle. Su conocimiento del mundo de los libros y literatura la hicieron famosa, pues tenía un programa en la radio pública recomendando libros.</a:t>
            </a:r>
            <a:endParaRPr lang="es-CO" dirty="0"/>
          </a:p>
          <a:p>
            <a:endParaRPr lang="es-MX" dirty="0"/>
          </a:p>
          <a:p>
            <a:endParaRPr lang="es-MX" dirty="0"/>
          </a:p>
          <a:p>
            <a:r>
              <a:rPr lang="es-MX" dirty="0"/>
              <a:t>La figura de acción se encuentra en Amazon de la bibliotecaria, basada en Nancy Pearl, para honrar a la heroica bibliotecaria. </a:t>
            </a:r>
            <a:r>
              <a:rPr lang="es-MX" b="1" dirty="0"/>
              <a:t>Hablar de subestimado! </a:t>
            </a:r>
            <a:r>
              <a:rPr lang="es-MX" dirty="0"/>
              <a:t>En un mundo donde la información se arremolina a nuestro alrededor como un tornado, los bibliotecarios están ahí para mantenerlo todo organizado para nosotros y dejarnos saber lo mejor. La figura de acción del bibliotecario es un homenaje a los guerreros de la palabra impresa (y electrónica) que siguen luchando por la alfabetización ante la reducción de los presupuestos y el declive de la palabra impresa. La mayoría de mis libros favoritos me los recomendaron los bibliotecarios. Esta figura de acción tiene una capa removible que simboliza cuán heroicos son realmente los bibliotecarios. </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D1402E-24DF-4997-AF56-81FCCCBD9429}"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976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rtl="0" fontAlgn="base"/>
            <a:r>
              <a:rPr lang="es-CO" dirty="0"/>
              <a:t>Habilidades técnicas o duras. En el caso de los bibliotecarios es </a:t>
            </a:r>
            <a:r>
              <a:rPr lang="es-MX" b="0" i="0" dirty="0">
                <a:solidFill>
                  <a:srgbClr val="393838"/>
                </a:solidFill>
                <a:effectLst/>
                <a:latin typeface="droid-serif-w01-regular"/>
              </a:rPr>
              <a:t>lo que sabemos hacer y hacemos bien, que constituyen una parte importante de nuestra profesión y de nuestra esencia.</a:t>
            </a:r>
          </a:p>
          <a:p>
            <a:pPr algn="just" rtl="0" fontAlgn="base"/>
            <a:r>
              <a:rPr lang="es-MX" b="0" i="0" dirty="0">
                <a:solidFill>
                  <a:srgbClr val="393838"/>
                </a:solidFill>
                <a:effectLst/>
                <a:latin typeface="droid-serif-w01-regular"/>
              </a:rPr>
              <a:t>habilidades blandas o "</a:t>
            </a:r>
            <a:r>
              <a:rPr lang="es-MX" b="0" i="0" dirty="0" err="1">
                <a:solidFill>
                  <a:srgbClr val="393838"/>
                </a:solidFill>
                <a:effectLst/>
                <a:latin typeface="droid-serif-w01-regular"/>
              </a:rPr>
              <a:t>soft</a:t>
            </a:r>
            <a:r>
              <a:rPr lang="es-MX" b="0" i="0" dirty="0">
                <a:solidFill>
                  <a:srgbClr val="393838"/>
                </a:solidFill>
                <a:effectLst/>
                <a:latin typeface="droid-serif-w01-regular"/>
              </a:rPr>
              <a:t> </a:t>
            </a:r>
            <a:r>
              <a:rPr lang="es-MX" b="0" i="0" dirty="0" err="1">
                <a:solidFill>
                  <a:srgbClr val="393838"/>
                </a:solidFill>
                <a:effectLst/>
                <a:latin typeface="droid-serif-w01-regular"/>
              </a:rPr>
              <a:t>skills</a:t>
            </a:r>
            <a:r>
              <a:rPr lang="es-MX" b="0" i="0" dirty="0">
                <a:solidFill>
                  <a:srgbClr val="393838"/>
                </a:solidFill>
                <a:effectLst/>
                <a:latin typeface="droid-serif-w01-regular"/>
              </a:rPr>
              <a:t>", según </a:t>
            </a:r>
            <a:r>
              <a:rPr lang="es-MX" b="0" i="0" u="sng" strike="noStrike" dirty="0">
                <a:solidFill>
                  <a:srgbClr val="393838"/>
                </a:solidFill>
                <a:effectLst/>
                <a:latin typeface="var(--ricos-custom-link-font-family,unset)"/>
                <a:hlinkClick r:id="rId3"/>
              </a:rPr>
              <a:t>Kate Morgan de BBC </a:t>
            </a:r>
            <a:r>
              <a:rPr lang="es-MX" b="0" i="0" u="sng" strike="noStrike" dirty="0" err="1">
                <a:solidFill>
                  <a:srgbClr val="393838"/>
                </a:solidFill>
                <a:effectLst/>
                <a:latin typeface="var(--ricos-custom-link-font-family,unset)"/>
                <a:hlinkClick r:id="rId3"/>
              </a:rPr>
              <a:t>Worklife</a:t>
            </a:r>
            <a:r>
              <a:rPr lang="es-MX" b="0" i="0" dirty="0">
                <a:solidFill>
                  <a:srgbClr val="393838"/>
                </a:solidFill>
                <a:effectLst/>
                <a:latin typeface="droid-serif-w01-regular"/>
              </a:rPr>
              <a:t> son </a:t>
            </a:r>
            <a:r>
              <a:rPr lang="es-MX" b="1" i="1" dirty="0">
                <a:solidFill>
                  <a:srgbClr val="393838"/>
                </a:solidFill>
                <a:effectLst/>
                <a:latin typeface="inherit"/>
              </a:rPr>
              <a:t>"aquellas que van más allá de las habilidades técnicas, algunas pueden ser innatas o rasgos de personalidad del individuo" </a:t>
            </a:r>
            <a:r>
              <a:rPr lang="es-MX" b="1" i="0" dirty="0">
                <a:solidFill>
                  <a:srgbClr val="393838"/>
                </a:solidFill>
                <a:effectLst/>
                <a:latin typeface="inherit"/>
              </a:rPr>
              <a:t>que permiten trabajar adecuadamente junto a otros, interactuar y lograr resultados.</a:t>
            </a:r>
            <a:endParaRPr lang="es-MX" b="0" i="0" dirty="0">
              <a:solidFill>
                <a:srgbClr val="393838"/>
              </a:solidFill>
              <a:effectLst/>
              <a:latin typeface="droid-serif-w01-regular"/>
            </a:endParaRPr>
          </a:p>
          <a:p>
            <a:pPr algn="just" rtl="0" fontAlgn="base"/>
            <a:br>
              <a:rPr lang="es-MX" b="0" i="0" dirty="0">
                <a:solidFill>
                  <a:srgbClr val="393838"/>
                </a:solidFill>
                <a:effectLst/>
                <a:latin typeface="droid-serif-w01-regular"/>
              </a:rPr>
            </a:br>
            <a:endParaRPr lang="es-MX" b="0" i="0" dirty="0">
              <a:solidFill>
                <a:srgbClr val="393838"/>
              </a:solidFill>
              <a:effectLst/>
              <a:latin typeface="droid-serif-w01-regular"/>
            </a:endParaRPr>
          </a:p>
          <a:p>
            <a:pPr algn="just" rtl="0" fontAlgn="base"/>
            <a:r>
              <a:rPr lang="es-MX" b="0" i="0" dirty="0">
                <a:solidFill>
                  <a:srgbClr val="393838"/>
                </a:solidFill>
                <a:effectLst/>
                <a:latin typeface="droid-serif-w01-regular"/>
              </a:rPr>
              <a:t>Para </a:t>
            </a:r>
            <a:r>
              <a:rPr lang="es-MX" b="0" i="0" u="sng" strike="noStrike" dirty="0">
                <a:solidFill>
                  <a:srgbClr val="393838"/>
                </a:solidFill>
                <a:effectLst/>
                <a:latin typeface="var(--ricos-custom-link-font-family,unset)"/>
                <a:hlinkClick r:id="rId4"/>
              </a:rPr>
              <a:t>Tony Robbins</a:t>
            </a:r>
            <a:r>
              <a:rPr lang="es-MX" b="0" i="0" dirty="0">
                <a:solidFill>
                  <a:srgbClr val="393838"/>
                </a:solidFill>
                <a:effectLst/>
                <a:latin typeface="droid-serif-w01-regular"/>
              </a:rPr>
              <a:t>, uno de los coach con más reconocimiento en el mundo: </a:t>
            </a:r>
            <a:r>
              <a:rPr lang="es-MX" b="1" i="1" dirty="0">
                <a:solidFill>
                  <a:srgbClr val="393838"/>
                </a:solidFill>
                <a:effectLst/>
                <a:latin typeface="inherit"/>
              </a:rPr>
              <a:t>"Las habilidades blandas combinan atributos que nos permiten desarrollar una interrelación socioemocional efectiva, establecer relaciones sólidas en el mediano y largo plazo, e influir positivamente en nuestra vida social, académica y profesional.</a:t>
            </a:r>
            <a:endParaRPr lang="es-MX" b="0" i="0" dirty="0">
              <a:solidFill>
                <a:srgbClr val="393838"/>
              </a:solidFill>
              <a:effectLst/>
              <a:latin typeface="droid-serif-w01-regular"/>
            </a:endParaRPr>
          </a:p>
          <a:p>
            <a:pPr algn="just" rtl="0" fontAlgn="base"/>
            <a:r>
              <a:rPr lang="es-MX" b="1" i="1" dirty="0">
                <a:solidFill>
                  <a:srgbClr val="393838"/>
                </a:solidFill>
                <a:effectLst/>
                <a:latin typeface="inherit"/>
              </a:rPr>
              <a:t>Gran parte del éxito y el buen desempeño en la productividad de equipos colaborativos dependen del desarrollo de sus habilidades blandas."</a:t>
            </a:r>
            <a:endParaRPr lang="es-MX" b="0" i="0" dirty="0">
              <a:solidFill>
                <a:srgbClr val="393838"/>
              </a:solidFill>
              <a:effectLst/>
              <a:latin typeface="droid-serif-w01-regular"/>
            </a:endParaRPr>
          </a:p>
          <a:p>
            <a:pPr algn="just" rtl="0" fontAlgn="base"/>
            <a:endParaRPr lang="es-MX" b="0" i="0" dirty="0">
              <a:solidFill>
                <a:srgbClr val="393838"/>
              </a:solidFill>
              <a:effectLst/>
              <a:latin typeface="droid-serif-w01-regular"/>
            </a:endParaRPr>
          </a:p>
          <a:p>
            <a:br>
              <a:rPr lang="es-MX" b="0" i="0" dirty="0">
                <a:solidFill>
                  <a:srgbClr val="393838"/>
                </a:solidFill>
                <a:effectLst/>
                <a:latin typeface="droid-serif-w01-regular"/>
              </a:rPr>
            </a:br>
            <a:endParaRPr lang="es-CO" dirty="0"/>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D1402E-24DF-4997-AF56-81FCCCBD9429}"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7171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rtl="0" fontAlgn="base"/>
            <a:r>
              <a:rPr lang="es-CO" dirty="0"/>
              <a:t>Habilidades técnicas o duras. En el caso de los bibliotecarios es </a:t>
            </a:r>
            <a:r>
              <a:rPr lang="es-MX" b="0" i="0" dirty="0">
                <a:solidFill>
                  <a:srgbClr val="393838"/>
                </a:solidFill>
                <a:effectLst/>
                <a:latin typeface="droid-serif-w01-regular"/>
              </a:rPr>
              <a:t>lo que sabemos hacer y hacemos bien, que constituyen una parte importante de nuestra profesión y de nuestra esencia.</a:t>
            </a:r>
          </a:p>
          <a:p>
            <a:pPr algn="just" rtl="0" fontAlgn="base"/>
            <a:r>
              <a:rPr lang="es-MX" b="0" i="0" dirty="0">
                <a:solidFill>
                  <a:srgbClr val="393838"/>
                </a:solidFill>
                <a:effectLst/>
                <a:latin typeface="droid-serif-w01-regular"/>
              </a:rPr>
              <a:t>habilidades blandas o "</a:t>
            </a:r>
            <a:r>
              <a:rPr lang="es-MX" b="0" i="0" dirty="0" err="1">
                <a:solidFill>
                  <a:srgbClr val="393838"/>
                </a:solidFill>
                <a:effectLst/>
                <a:latin typeface="droid-serif-w01-regular"/>
              </a:rPr>
              <a:t>soft</a:t>
            </a:r>
            <a:r>
              <a:rPr lang="es-MX" b="0" i="0" dirty="0">
                <a:solidFill>
                  <a:srgbClr val="393838"/>
                </a:solidFill>
                <a:effectLst/>
                <a:latin typeface="droid-serif-w01-regular"/>
              </a:rPr>
              <a:t> </a:t>
            </a:r>
            <a:r>
              <a:rPr lang="es-MX" b="0" i="0" dirty="0" err="1">
                <a:solidFill>
                  <a:srgbClr val="393838"/>
                </a:solidFill>
                <a:effectLst/>
                <a:latin typeface="droid-serif-w01-regular"/>
              </a:rPr>
              <a:t>skills</a:t>
            </a:r>
            <a:r>
              <a:rPr lang="es-MX" b="0" i="0" dirty="0">
                <a:solidFill>
                  <a:srgbClr val="393838"/>
                </a:solidFill>
                <a:effectLst/>
                <a:latin typeface="droid-serif-w01-regular"/>
              </a:rPr>
              <a:t>", según </a:t>
            </a:r>
            <a:r>
              <a:rPr lang="es-MX" b="0" i="0" u="sng" strike="noStrike" dirty="0">
                <a:solidFill>
                  <a:srgbClr val="393838"/>
                </a:solidFill>
                <a:effectLst/>
                <a:latin typeface="var(--ricos-custom-link-font-family,unset)"/>
                <a:hlinkClick r:id="rId3"/>
              </a:rPr>
              <a:t>Kate Morgan de BBC </a:t>
            </a:r>
            <a:r>
              <a:rPr lang="es-MX" b="0" i="0" u="sng" strike="noStrike" dirty="0" err="1">
                <a:solidFill>
                  <a:srgbClr val="393838"/>
                </a:solidFill>
                <a:effectLst/>
                <a:latin typeface="var(--ricos-custom-link-font-family,unset)"/>
                <a:hlinkClick r:id="rId3"/>
              </a:rPr>
              <a:t>Worklife</a:t>
            </a:r>
            <a:r>
              <a:rPr lang="es-MX" b="0" i="0" dirty="0">
                <a:solidFill>
                  <a:srgbClr val="393838"/>
                </a:solidFill>
                <a:effectLst/>
                <a:latin typeface="droid-serif-w01-regular"/>
              </a:rPr>
              <a:t> son </a:t>
            </a:r>
            <a:r>
              <a:rPr lang="es-MX" b="1" i="1" dirty="0">
                <a:solidFill>
                  <a:srgbClr val="393838"/>
                </a:solidFill>
                <a:effectLst/>
                <a:latin typeface="inherit"/>
              </a:rPr>
              <a:t>"aquellas que van más allá de las habilidades técnicas, algunas pueden ser innatas o rasgos de personalidad del individuo" </a:t>
            </a:r>
            <a:r>
              <a:rPr lang="es-MX" b="1" i="0" dirty="0">
                <a:solidFill>
                  <a:srgbClr val="393838"/>
                </a:solidFill>
                <a:effectLst/>
                <a:latin typeface="inherit"/>
              </a:rPr>
              <a:t>que permiten trabajar adecuadamente junto a otros, interactuar y lograr resultados.</a:t>
            </a:r>
            <a:endParaRPr lang="es-MX" b="0" i="0" dirty="0">
              <a:solidFill>
                <a:srgbClr val="393838"/>
              </a:solidFill>
              <a:effectLst/>
              <a:latin typeface="droid-serif-w01-regular"/>
            </a:endParaRPr>
          </a:p>
          <a:p>
            <a:pPr algn="just" rtl="0" fontAlgn="base"/>
            <a:br>
              <a:rPr lang="es-MX" b="0" i="0" dirty="0">
                <a:solidFill>
                  <a:srgbClr val="393838"/>
                </a:solidFill>
                <a:effectLst/>
                <a:latin typeface="droid-serif-w01-regular"/>
              </a:rPr>
            </a:br>
            <a:endParaRPr lang="es-MX" b="0" i="0" dirty="0">
              <a:solidFill>
                <a:srgbClr val="393838"/>
              </a:solidFill>
              <a:effectLst/>
              <a:latin typeface="droid-serif-w01-regular"/>
            </a:endParaRPr>
          </a:p>
          <a:p>
            <a:pPr algn="just" rtl="0" fontAlgn="base"/>
            <a:r>
              <a:rPr lang="es-MX" b="0" i="0" dirty="0">
                <a:solidFill>
                  <a:srgbClr val="393838"/>
                </a:solidFill>
                <a:effectLst/>
                <a:latin typeface="droid-serif-w01-regular"/>
              </a:rPr>
              <a:t>Para </a:t>
            </a:r>
            <a:r>
              <a:rPr lang="es-MX" b="0" i="0" u="sng" strike="noStrike" dirty="0">
                <a:solidFill>
                  <a:srgbClr val="393838"/>
                </a:solidFill>
                <a:effectLst/>
                <a:latin typeface="var(--ricos-custom-link-font-family,unset)"/>
                <a:hlinkClick r:id="rId4"/>
              </a:rPr>
              <a:t>Tony Robbins</a:t>
            </a:r>
            <a:r>
              <a:rPr lang="es-MX" b="0" i="0" dirty="0">
                <a:solidFill>
                  <a:srgbClr val="393838"/>
                </a:solidFill>
                <a:effectLst/>
                <a:latin typeface="droid-serif-w01-regular"/>
              </a:rPr>
              <a:t>, uno de los coach con más reconocimiento en el mundo: </a:t>
            </a:r>
            <a:r>
              <a:rPr lang="es-MX" b="1" i="1" dirty="0">
                <a:solidFill>
                  <a:srgbClr val="393838"/>
                </a:solidFill>
                <a:effectLst/>
                <a:latin typeface="inherit"/>
              </a:rPr>
              <a:t>"Las habilidades blandas combinan atributos que nos permiten desarrollar una interrelación socioemocional efectiva, establecer relaciones sólidas en el mediano y largo plazo, e influir positivamente en nuestra vida social, académica y profesional.</a:t>
            </a:r>
            <a:endParaRPr lang="es-MX" b="0" i="0" dirty="0">
              <a:solidFill>
                <a:srgbClr val="393838"/>
              </a:solidFill>
              <a:effectLst/>
              <a:latin typeface="droid-serif-w01-regular"/>
            </a:endParaRPr>
          </a:p>
          <a:p>
            <a:pPr algn="just" rtl="0" fontAlgn="base"/>
            <a:r>
              <a:rPr lang="es-MX" b="1" i="1" dirty="0">
                <a:solidFill>
                  <a:srgbClr val="393838"/>
                </a:solidFill>
                <a:effectLst/>
                <a:latin typeface="inherit"/>
              </a:rPr>
              <a:t>Gran parte del éxito y el buen desempeño en la productividad de equipos colaborativos dependen del desarrollo de sus habilidades blandas."</a:t>
            </a:r>
            <a:endParaRPr lang="es-MX" b="0" i="0" dirty="0">
              <a:solidFill>
                <a:srgbClr val="393838"/>
              </a:solidFill>
              <a:effectLst/>
              <a:latin typeface="droid-serif-w01-regular"/>
            </a:endParaRPr>
          </a:p>
          <a:p>
            <a:pPr algn="just" rtl="0" fontAlgn="base"/>
            <a:endParaRPr lang="es-MX" b="0" i="0" dirty="0">
              <a:solidFill>
                <a:srgbClr val="393838"/>
              </a:solidFill>
              <a:effectLst/>
              <a:latin typeface="droid-serif-w01-regular"/>
            </a:endParaRPr>
          </a:p>
          <a:p>
            <a:br>
              <a:rPr lang="es-MX" b="0" i="0" dirty="0">
                <a:solidFill>
                  <a:srgbClr val="393838"/>
                </a:solidFill>
                <a:effectLst/>
                <a:latin typeface="droid-serif-w01-regular"/>
              </a:rPr>
            </a:br>
            <a:endParaRPr lang="es-CO" dirty="0"/>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D1402E-24DF-4997-AF56-81FCCCBD9429}"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960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b="0" i="0" u="sng" strike="noStrike" dirty="0">
                <a:effectLst/>
                <a:latin typeface="droid-serif-w01-regular"/>
                <a:hlinkClick r:id="rId3"/>
              </a:rPr>
              <a:t>Daniel Rojas</a:t>
            </a:r>
            <a:r>
              <a:rPr lang="es-MX" b="0" i="0" dirty="0">
                <a:solidFill>
                  <a:srgbClr val="393838"/>
                </a:solidFill>
                <a:effectLst/>
                <a:latin typeface="droid-serif-w01-regular"/>
              </a:rPr>
              <a:t> director de Empleabilidad de la Universidad Andrés Bello en Chile propone algunas </a:t>
            </a:r>
            <a:r>
              <a:rPr lang="es-MX" b="0" i="0" u="sng" strike="noStrike" dirty="0">
                <a:effectLst/>
                <a:latin typeface="droid-serif-w01-regular"/>
                <a:hlinkClick r:id="rId4"/>
              </a:rPr>
              <a:t>diferencias entre las </a:t>
            </a:r>
            <a:r>
              <a:rPr lang="es-MX" b="0" i="0" u="sng" strike="noStrike" dirty="0" err="1">
                <a:effectLst/>
                <a:latin typeface="droid-serif-w01-regular"/>
                <a:hlinkClick r:id="rId4"/>
              </a:rPr>
              <a:t>Soft</a:t>
            </a:r>
            <a:r>
              <a:rPr lang="es-MX" b="0" i="0" u="sng" strike="noStrike" dirty="0">
                <a:effectLst/>
                <a:latin typeface="droid-serif-w01-regular"/>
                <a:hlinkClick r:id="rId4"/>
              </a:rPr>
              <a:t> Skills y las </a:t>
            </a:r>
            <a:r>
              <a:rPr lang="es-MX" b="0" i="0" u="sng" strike="noStrike" dirty="0" err="1">
                <a:effectLst/>
                <a:latin typeface="droid-serif-w01-regular"/>
                <a:hlinkClick r:id="rId4"/>
              </a:rPr>
              <a:t>Power</a:t>
            </a:r>
            <a:r>
              <a:rPr lang="es-MX" b="0" i="0" u="sng" strike="noStrike" dirty="0">
                <a:effectLst/>
                <a:latin typeface="droid-serif-w01-regular"/>
                <a:hlinkClick r:id="rId4"/>
              </a:rPr>
              <a:t> Skills</a:t>
            </a:r>
            <a:r>
              <a:rPr lang="es-MX" b="0" i="0" dirty="0">
                <a:solidFill>
                  <a:srgbClr val="393838"/>
                </a:solidFill>
                <a:effectLst/>
                <a:latin typeface="droid-serif-w01-regular"/>
              </a:rPr>
              <a:t>:</a:t>
            </a:r>
            <a:r>
              <a:rPr lang="es-MX" b="0" i="1" dirty="0">
                <a:solidFill>
                  <a:srgbClr val="393838"/>
                </a:solidFill>
                <a:effectLst/>
                <a:latin typeface="droid-serif-w01-regular"/>
              </a:rPr>
              <a:t> “Las habilidades blandas o </a:t>
            </a:r>
            <a:r>
              <a:rPr lang="es-MX" b="0" i="1" dirty="0" err="1">
                <a:solidFill>
                  <a:srgbClr val="393838"/>
                </a:solidFill>
                <a:effectLst/>
                <a:latin typeface="droid-serif-w01-regular"/>
              </a:rPr>
              <a:t>Soft</a:t>
            </a:r>
            <a:r>
              <a:rPr lang="es-MX" b="0" i="1" dirty="0">
                <a:solidFill>
                  <a:srgbClr val="393838"/>
                </a:solidFill>
                <a:effectLst/>
                <a:latin typeface="droid-serif-w01-regular"/>
              </a:rPr>
              <a:t> Skills, en general, corresponden a las cualidades que las personas tienen para desempeñarse de buena manera en las interacciones con otras personas, en su “día a día”, cualquiera sea el ámbito del que se trate, personal o profesional. Sin embargo, las </a:t>
            </a:r>
            <a:r>
              <a:rPr lang="es-MX" b="0" i="1" dirty="0" err="1">
                <a:solidFill>
                  <a:srgbClr val="393838"/>
                </a:solidFill>
                <a:effectLst/>
                <a:latin typeface="droid-serif-w01-regular"/>
              </a:rPr>
              <a:t>Power</a:t>
            </a:r>
            <a:r>
              <a:rPr lang="es-MX" b="0" i="1" dirty="0">
                <a:solidFill>
                  <a:srgbClr val="393838"/>
                </a:solidFill>
                <a:effectLst/>
                <a:latin typeface="droid-serif-w01-regular"/>
              </a:rPr>
              <a:t> Skills, se basan en las habilidades blandas, pero las llevan un paso más allá convirtiéndolas en aptitudes clave, </a:t>
            </a:r>
            <a:r>
              <a:rPr lang="es-MX" b="1" i="1" dirty="0">
                <a:solidFill>
                  <a:srgbClr val="393838"/>
                </a:solidFill>
                <a:effectLst/>
                <a:latin typeface="inherit"/>
              </a:rPr>
              <a:t>que forman parte del talento personal y profesional, y que permiten insertarse y crecer de manera competitiva en el mundo laboral”</a:t>
            </a:r>
            <a:r>
              <a:rPr lang="es-MX" b="1" i="0" dirty="0">
                <a:solidFill>
                  <a:srgbClr val="393838"/>
                </a:solidFill>
                <a:effectLst/>
                <a:latin typeface="droid-serif-w01-regular"/>
              </a:rPr>
              <a:t>.</a:t>
            </a:r>
            <a:r>
              <a:rPr lang="es-MX" b="0" i="1" dirty="0">
                <a:solidFill>
                  <a:srgbClr val="393838"/>
                </a:solidFill>
                <a:effectLst/>
                <a:latin typeface="droid-serif-w01-regular"/>
              </a:rPr>
              <a:t> </a:t>
            </a:r>
            <a:endParaRPr lang="es-CO" dirty="0"/>
          </a:p>
          <a:p>
            <a:endParaRPr lang="es-CO" dirty="0"/>
          </a:p>
        </p:txBody>
      </p:sp>
      <p:sp>
        <p:nvSpPr>
          <p:cNvPr id="4" name="Marcador de número de diapositiva 3"/>
          <p:cNvSpPr>
            <a:spLocks noGrp="1"/>
          </p:cNvSpPr>
          <p:nvPr>
            <p:ph type="sldNum" sz="quarter" idx="5"/>
          </p:nvPr>
        </p:nvSpPr>
        <p:spPr/>
        <p:txBody>
          <a:bodyPr/>
          <a:lstStyle/>
          <a:p>
            <a:fld id="{2A638092-3C74-4EA0-9D03-658122705EF4}" type="slidenum">
              <a:rPr lang="es-CO" smtClean="0"/>
              <a:t>10</a:t>
            </a:fld>
            <a:endParaRPr lang="es-CO"/>
          </a:p>
        </p:txBody>
      </p:sp>
    </p:spTree>
    <p:extLst>
      <p:ext uri="{BB962C8B-B14F-4D97-AF65-F5344CB8AC3E}">
        <p14:creationId xmlns:p14="http://schemas.microsoft.com/office/powerpoint/2010/main" val="814906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A638092-3C74-4EA0-9D03-658122705EF4}" type="slidenum">
              <a:rPr lang="es-CO" smtClean="0"/>
              <a:t>11</a:t>
            </a:fld>
            <a:endParaRPr lang="es-CO"/>
          </a:p>
        </p:txBody>
      </p:sp>
    </p:spTree>
    <p:extLst>
      <p:ext uri="{BB962C8B-B14F-4D97-AF65-F5344CB8AC3E}">
        <p14:creationId xmlns:p14="http://schemas.microsoft.com/office/powerpoint/2010/main" val="2772235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A638092-3C74-4EA0-9D03-658122705EF4}" type="slidenum">
              <a:rPr lang="es-CO" smtClean="0"/>
              <a:t>12</a:t>
            </a:fld>
            <a:endParaRPr lang="es-CO"/>
          </a:p>
        </p:txBody>
      </p:sp>
    </p:spTree>
    <p:extLst>
      <p:ext uri="{BB962C8B-B14F-4D97-AF65-F5344CB8AC3E}">
        <p14:creationId xmlns:p14="http://schemas.microsoft.com/office/powerpoint/2010/main" val="2627685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A638092-3C74-4EA0-9D03-658122705EF4}" type="slidenum">
              <a:rPr lang="es-CO" smtClean="0"/>
              <a:t>13</a:t>
            </a:fld>
            <a:endParaRPr lang="es-CO"/>
          </a:p>
        </p:txBody>
      </p:sp>
    </p:spTree>
    <p:extLst>
      <p:ext uri="{BB962C8B-B14F-4D97-AF65-F5344CB8AC3E}">
        <p14:creationId xmlns:p14="http://schemas.microsoft.com/office/powerpoint/2010/main" val="1063265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b="1" i="0" dirty="0">
                <a:solidFill>
                  <a:srgbClr val="F4816B"/>
                </a:solidFill>
                <a:effectLst/>
                <a:latin typeface="droid-serif-w01-regular"/>
              </a:rPr>
              <a:t>El Autoconocimiento</a:t>
            </a:r>
            <a:r>
              <a:rPr lang="es-MX" b="0" i="0" dirty="0">
                <a:solidFill>
                  <a:srgbClr val="393838"/>
                </a:solidFill>
                <a:effectLst/>
                <a:latin typeface="droid-serif-w01-regular"/>
              </a:rPr>
              <a:t>, todo bibliotecario líder debe tener una visión personal sobre sí mismo y que se convierta en su brújula para guiar el camino a su desarrollo personal y profesional. El primer paso para trabajar el autoconocimiento del líder bibliotecario es reconocer sus habilidades, tanto las duras "</a:t>
            </a:r>
            <a:r>
              <a:rPr lang="es-MX" b="0" i="1" dirty="0" err="1">
                <a:solidFill>
                  <a:srgbClr val="393838"/>
                </a:solidFill>
                <a:effectLst/>
                <a:latin typeface="droid-serif-w01-regular"/>
              </a:rPr>
              <a:t>hard</a:t>
            </a:r>
            <a:r>
              <a:rPr lang="es-MX" b="0" i="1" dirty="0">
                <a:solidFill>
                  <a:srgbClr val="393838"/>
                </a:solidFill>
                <a:effectLst/>
                <a:latin typeface="droid-serif-w01-regular"/>
              </a:rPr>
              <a:t> </a:t>
            </a:r>
            <a:r>
              <a:rPr lang="es-MX" b="0" i="1" dirty="0" err="1">
                <a:solidFill>
                  <a:srgbClr val="393838"/>
                </a:solidFill>
                <a:effectLst/>
                <a:latin typeface="droid-serif-w01-regular"/>
              </a:rPr>
              <a:t>skills</a:t>
            </a:r>
            <a:r>
              <a:rPr lang="es-MX" b="0" i="1" dirty="0">
                <a:solidFill>
                  <a:srgbClr val="393838"/>
                </a:solidFill>
                <a:effectLst/>
                <a:latin typeface="droid-serif-w01-regular"/>
              </a:rPr>
              <a:t>"</a:t>
            </a:r>
            <a:r>
              <a:rPr lang="es-MX" b="0" i="0" dirty="0">
                <a:solidFill>
                  <a:srgbClr val="393838"/>
                </a:solidFill>
                <a:effectLst/>
                <a:latin typeface="droid-serif-w01-regular"/>
              </a:rPr>
              <a:t>, como las blandas "</a:t>
            </a:r>
            <a:r>
              <a:rPr lang="es-MX" b="0" i="0" dirty="0" err="1">
                <a:solidFill>
                  <a:srgbClr val="393838"/>
                </a:solidFill>
                <a:effectLst/>
                <a:latin typeface="droid-serif-w01-regular"/>
              </a:rPr>
              <a:t>soft</a:t>
            </a:r>
            <a:r>
              <a:rPr lang="es-MX" b="0" i="0" dirty="0">
                <a:solidFill>
                  <a:srgbClr val="393838"/>
                </a:solidFill>
                <a:effectLst/>
                <a:latin typeface="droid-serif-w01-regular"/>
              </a:rPr>
              <a:t> </a:t>
            </a:r>
            <a:r>
              <a:rPr lang="es-MX" b="0" i="0" dirty="0" err="1">
                <a:solidFill>
                  <a:srgbClr val="393838"/>
                </a:solidFill>
                <a:effectLst/>
                <a:latin typeface="droid-serif-w01-regular"/>
              </a:rPr>
              <a:t>skills</a:t>
            </a:r>
            <a:r>
              <a:rPr lang="es-MX" b="0" i="0" dirty="0">
                <a:solidFill>
                  <a:srgbClr val="393838"/>
                </a:solidFill>
                <a:effectLst/>
                <a:latin typeface="droid-serif-w01-regular"/>
              </a:rPr>
              <a:t>" y las habilidades de poder "</a:t>
            </a:r>
            <a:r>
              <a:rPr lang="es-MX" b="0" i="0" dirty="0" err="1">
                <a:solidFill>
                  <a:srgbClr val="393838"/>
                </a:solidFill>
                <a:effectLst/>
                <a:latin typeface="droid-serif-w01-regular"/>
              </a:rPr>
              <a:t>power</a:t>
            </a:r>
            <a:r>
              <a:rPr lang="es-MX" b="0" i="0" dirty="0">
                <a:solidFill>
                  <a:srgbClr val="393838"/>
                </a:solidFill>
                <a:effectLst/>
                <a:latin typeface="droid-serif-w01-regular"/>
              </a:rPr>
              <a:t> </a:t>
            </a:r>
            <a:r>
              <a:rPr lang="es-MX" b="0" i="0" dirty="0" err="1">
                <a:solidFill>
                  <a:srgbClr val="393838"/>
                </a:solidFill>
                <a:effectLst/>
                <a:latin typeface="droid-serif-w01-regular"/>
              </a:rPr>
              <a:t>skills</a:t>
            </a:r>
            <a:r>
              <a:rPr lang="es-MX" b="0" i="0" dirty="0">
                <a:solidFill>
                  <a:srgbClr val="393838"/>
                </a:solidFill>
                <a:effectLst/>
                <a:latin typeface="droid-serif-w01-regular"/>
              </a:rPr>
              <a:t>". El hacerlas conscientes, identificarlas y autoevaluarlas necesitará de un esfuerzo mayor, pues implica conectar con nosotros mismos, con quiénes somos, con nuestra esencia.</a:t>
            </a:r>
            <a:endParaRPr lang="es-CO" dirty="0"/>
          </a:p>
          <a:p>
            <a:endParaRPr lang="es-CO" dirty="0"/>
          </a:p>
        </p:txBody>
      </p:sp>
      <p:sp>
        <p:nvSpPr>
          <p:cNvPr id="4" name="Marcador de número de diapositiva 3"/>
          <p:cNvSpPr>
            <a:spLocks noGrp="1"/>
          </p:cNvSpPr>
          <p:nvPr>
            <p:ph type="sldNum" sz="quarter" idx="5"/>
          </p:nvPr>
        </p:nvSpPr>
        <p:spPr/>
        <p:txBody>
          <a:bodyPr/>
          <a:lstStyle/>
          <a:p>
            <a:fld id="{2A638092-3C74-4EA0-9D03-658122705EF4}" type="slidenum">
              <a:rPr lang="es-CO" smtClean="0"/>
              <a:t>14</a:t>
            </a:fld>
            <a:endParaRPr lang="es-CO"/>
          </a:p>
        </p:txBody>
      </p:sp>
    </p:spTree>
    <p:extLst>
      <p:ext uri="{BB962C8B-B14F-4D97-AF65-F5344CB8AC3E}">
        <p14:creationId xmlns:p14="http://schemas.microsoft.com/office/powerpoint/2010/main" val="2407074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0" i="0" dirty="0">
                <a:solidFill>
                  <a:srgbClr val="393838"/>
                </a:solidFill>
                <a:effectLst/>
                <a:latin typeface="droid-serif-w01-regular"/>
              </a:rPr>
              <a:t>Todos los bibliotecarios pueden ser líderes. Para ello es necesario desarrollar una de las principales </a:t>
            </a:r>
            <a:r>
              <a:rPr lang="es-MX" b="0" i="0" dirty="0" err="1">
                <a:solidFill>
                  <a:srgbClr val="393838"/>
                </a:solidFill>
                <a:effectLst/>
                <a:latin typeface="droid-serif-w01-regular"/>
              </a:rPr>
              <a:t>power</a:t>
            </a:r>
            <a:r>
              <a:rPr lang="es-MX" b="0" i="0" dirty="0">
                <a:solidFill>
                  <a:srgbClr val="393838"/>
                </a:solidFill>
                <a:effectLst/>
                <a:latin typeface="droid-serif-w01-regular"/>
              </a:rPr>
              <a:t> </a:t>
            </a:r>
            <a:r>
              <a:rPr lang="es-MX" b="0" i="0" dirty="0" err="1">
                <a:solidFill>
                  <a:srgbClr val="393838"/>
                </a:solidFill>
                <a:effectLst/>
                <a:latin typeface="droid-serif-w01-regular"/>
              </a:rPr>
              <a:t>skills</a:t>
            </a:r>
            <a:r>
              <a:rPr lang="es-MX" b="0" i="0" dirty="0">
                <a:solidFill>
                  <a:srgbClr val="393838"/>
                </a:solidFill>
                <a:effectLst/>
                <a:latin typeface="droid-serif-w01-regular"/>
              </a:rPr>
              <a:t>, El autoliderazgo. Sólo puede inspirar y liderar a otros quien ya se lidera a sí mismo. Por otra parte el líder encuentra por sí mismo las razones, el impulso, el interés y el entusiasmo, es decir, la gasolina que lo impulsará a lograr sus objetivos. La automotivación y el autoliderazgo son dos habilidades complementarias y de equilibrio para todo líder.</a:t>
            </a:r>
          </a:p>
          <a:p>
            <a:r>
              <a:rPr lang="es-MX" b="0" i="0" dirty="0">
                <a:solidFill>
                  <a:srgbClr val="393838"/>
                </a:solidFill>
                <a:effectLst/>
                <a:latin typeface="droid-serif-w01-regular"/>
              </a:rPr>
              <a:t>Mientras que el liderazgo está enfocado en cómo el líder influye en los demás; </a:t>
            </a:r>
            <a:r>
              <a:rPr lang="es-MX" b="1" i="0" dirty="0">
                <a:solidFill>
                  <a:srgbClr val="393838"/>
                </a:solidFill>
                <a:effectLst/>
                <a:latin typeface="droid-serif-w01-regular"/>
              </a:rPr>
              <a:t>el autoliderazgo consiste en observar las propias emociones, comportamientos y gestionarlos de forma autónoma.</a:t>
            </a:r>
            <a:endParaRPr lang="es-MX" b="0" i="0" dirty="0">
              <a:solidFill>
                <a:srgbClr val="393838"/>
              </a:solidFill>
              <a:effectLst/>
              <a:latin typeface="droid-serif-w01-regular"/>
            </a:endParaRPr>
          </a:p>
          <a:p>
            <a:endParaRPr lang="es-CO" dirty="0"/>
          </a:p>
        </p:txBody>
      </p:sp>
      <p:sp>
        <p:nvSpPr>
          <p:cNvPr id="4" name="Marcador de número de diapositiva 3"/>
          <p:cNvSpPr>
            <a:spLocks noGrp="1"/>
          </p:cNvSpPr>
          <p:nvPr>
            <p:ph type="sldNum" sz="quarter" idx="5"/>
          </p:nvPr>
        </p:nvSpPr>
        <p:spPr/>
        <p:txBody>
          <a:bodyPr/>
          <a:lstStyle/>
          <a:p>
            <a:fld id="{2A638092-3C74-4EA0-9D03-658122705EF4}" type="slidenum">
              <a:rPr lang="es-CO" smtClean="0"/>
              <a:t>15</a:t>
            </a:fld>
            <a:endParaRPr lang="es-CO"/>
          </a:p>
        </p:txBody>
      </p:sp>
    </p:spTree>
    <p:extLst>
      <p:ext uri="{BB962C8B-B14F-4D97-AF65-F5344CB8AC3E}">
        <p14:creationId xmlns:p14="http://schemas.microsoft.com/office/powerpoint/2010/main" val="1956302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B1A050-66E1-449C-EB93-BDDFF6FD654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2CE66569-D41C-47FB-911A-B66A0C8EF3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D025FE15-DD75-8AE9-100B-1796902B6F70}"/>
              </a:ext>
            </a:extLst>
          </p:cNvPr>
          <p:cNvSpPr>
            <a:spLocks noGrp="1"/>
          </p:cNvSpPr>
          <p:nvPr>
            <p:ph type="dt" sz="half" idx="10"/>
          </p:nvPr>
        </p:nvSpPr>
        <p:spPr/>
        <p:txBody>
          <a:bodyPr/>
          <a:lstStyle/>
          <a:p>
            <a:fld id="{A189B62C-29AA-48C1-AD1A-0163F53673BD}" type="datetimeFigureOut">
              <a:rPr lang="es-CO" smtClean="0"/>
              <a:t>3/11/2022</a:t>
            </a:fld>
            <a:endParaRPr lang="es-CO"/>
          </a:p>
        </p:txBody>
      </p:sp>
      <p:sp>
        <p:nvSpPr>
          <p:cNvPr id="5" name="Marcador de pie de página 4">
            <a:extLst>
              <a:ext uri="{FF2B5EF4-FFF2-40B4-BE49-F238E27FC236}">
                <a16:creationId xmlns:a16="http://schemas.microsoft.com/office/drawing/2014/main" id="{567254F7-6E30-FEAD-7F34-E0F963F2D0A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37D6E5C-5095-1689-817A-6C4E2BE2BFF1}"/>
              </a:ext>
            </a:extLst>
          </p:cNvPr>
          <p:cNvSpPr>
            <a:spLocks noGrp="1"/>
          </p:cNvSpPr>
          <p:nvPr>
            <p:ph type="sldNum" sz="quarter" idx="12"/>
          </p:nvPr>
        </p:nvSpPr>
        <p:spPr/>
        <p:txBody>
          <a:bodyPr/>
          <a:lstStyle/>
          <a:p>
            <a:fld id="{053395ED-E505-4061-964B-AFA64FB25717}" type="slidenum">
              <a:rPr lang="es-CO" smtClean="0"/>
              <a:t>‹Nº›</a:t>
            </a:fld>
            <a:endParaRPr lang="es-CO"/>
          </a:p>
        </p:txBody>
      </p:sp>
    </p:spTree>
    <p:extLst>
      <p:ext uri="{BB962C8B-B14F-4D97-AF65-F5344CB8AC3E}">
        <p14:creationId xmlns:p14="http://schemas.microsoft.com/office/powerpoint/2010/main" val="340294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0AA75D-DB5E-16B2-C15B-00928EE2EF6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593E2629-0BDB-EBFE-D026-CC22C814CC1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D620C93-51DF-6382-5CBD-A9A6D0E2AE37}"/>
              </a:ext>
            </a:extLst>
          </p:cNvPr>
          <p:cNvSpPr>
            <a:spLocks noGrp="1"/>
          </p:cNvSpPr>
          <p:nvPr>
            <p:ph type="dt" sz="half" idx="10"/>
          </p:nvPr>
        </p:nvSpPr>
        <p:spPr/>
        <p:txBody>
          <a:bodyPr/>
          <a:lstStyle/>
          <a:p>
            <a:fld id="{A189B62C-29AA-48C1-AD1A-0163F53673BD}" type="datetimeFigureOut">
              <a:rPr lang="es-CO" smtClean="0"/>
              <a:t>3/11/2022</a:t>
            </a:fld>
            <a:endParaRPr lang="es-CO"/>
          </a:p>
        </p:txBody>
      </p:sp>
      <p:sp>
        <p:nvSpPr>
          <p:cNvPr id="5" name="Marcador de pie de página 4">
            <a:extLst>
              <a:ext uri="{FF2B5EF4-FFF2-40B4-BE49-F238E27FC236}">
                <a16:creationId xmlns:a16="http://schemas.microsoft.com/office/drawing/2014/main" id="{0ECAFD1E-8D8D-1EE9-65C0-2C8A0E2A967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F8A5953-1003-DD50-50D7-4A093B780E8F}"/>
              </a:ext>
            </a:extLst>
          </p:cNvPr>
          <p:cNvSpPr>
            <a:spLocks noGrp="1"/>
          </p:cNvSpPr>
          <p:nvPr>
            <p:ph type="sldNum" sz="quarter" idx="12"/>
          </p:nvPr>
        </p:nvSpPr>
        <p:spPr/>
        <p:txBody>
          <a:bodyPr/>
          <a:lstStyle/>
          <a:p>
            <a:fld id="{053395ED-E505-4061-964B-AFA64FB25717}" type="slidenum">
              <a:rPr lang="es-CO" smtClean="0"/>
              <a:t>‹Nº›</a:t>
            </a:fld>
            <a:endParaRPr lang="es-CO"/>
          </a:p>
        </p:txBody>
      </p:sp>
    </p:spTree>
    <p:extLst>
      <p:ext uri="{BB962C8B-B14F-4D97-AF65-F5344CB8AC3E}">
        <p14:creationId xmlns:p14="http://schemas.microsoft.com/office/powerpoint/2010/main" val="3067394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C86E7F8-6DEE-C4A3-D737-3A17741FE99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C3D4F5FB-3ECD-161A-B463-DE170928F2D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E83C936-1E4E-179B-F391-A1570FAFF03B}"/>
              </a:ext>
            </a:extLst>
          </p:cNvPr>
          <p:cNvSpPr>
            <a:spLocks noGrp="1"/>
          </p:cNvSpPr>
          <p:nvPr>
            <p:ph type="dt" sz="half" idx="10"/>
          </p:nvPr>
        </p:nvSpPr>
        <p:spPr/>
        <p:txBody>
          <a:bodyPr/>
          <a:lstStyle/>
          <a:p>
            <a:fld id="{A189B62C-29AA-48C1-AD1A-0163F53673BD}" type="datetimeFigureOut">
              <a:rPr lang="es-CO" smtClean="0"/>
              <a:t>3/11/2022</a:t>
            </a:fld>
            <a:endParaRPr lang="es-CO"/>
          </a:p>
        </p:txBody>
      </p:sp>
      <p:sp>
        <p:nvSpPr>
          <p:cNvPr id="5" name="Marcador de pie de página 4">
            <a:extLst>
              <a:ext uri="{FF2B5EF4-FFF2-40B4-BE49-F238E27FC236}">
                <a16:creationId xmlns:a16="http://schemas.microsoft.com/office/drawing/2014/main" id="{81415C27-BD6E-DF5E-9102-F053F871FE9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4A2FD77-EBCE-8D92-09FD-F1B73529BB05}"/>
              </a:ext>
            </a:extLst>
          </p:cNvPr>
          <p:cNvSpPr>
            <a:spLocks noGrp="1"/>
          </p:cNvSpPr>
          <p:nvPr>
            <p:ph type="sldNum" sz="quarter" idx="12"/>
          </p:nvPr>
        </p:nvSpPr>
        <p:spPr/>
        <p:txBody>
          <a:bodyPr/>
          <a:lstStyle/>
          <a:p>
            <a:fld id="{053395ED-E505-4061-964B-AFA64FB25717}" type="slidenum">
              <a:rPr lang="es-CO" smtClean="0"/>
              <a:t>‹Nº›</a:t>
            </a:fld>
            <a:endParaRPr lang="es-CO"/>
          </a:p>
        </p:txBody>
      </p:sp>
    </p:spTree>
    <p:extLst>
      <p:ext uri="{BB962C8B-B14F-4D97-AF65-F5344CB8AC3E}">
        <p14:creationId xmlns:p14="http://schemas.microsoft.com/office/powerpoint/2010/main" val="3634695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lanco Gris">
    <p:bg>
      <p:bgPr>
        <a:gradFill>
          <a:gsLst>
            <a:gs pos="0">
              <a:srgbClr val="FFFFFF"/>
            </a:gs>
            <a:gs pos="100000">
              <a:srgbClr val="FBFBFB"/>
            </a:gs>
          </a:gsLst>
          <a:lin ang="5400000"/>
        </a:gradFill>
        <a:effectLst/>
      </p:bgPr>
    </p:bg>
    <p:spTree>
      <p:nvGrpSpPr>
        <p:cNvPr id="1" name=""/>
        <p:cNvGrpSpPr/>
        <p:nvPr/>
      </p:nvGrpSpPr>
      <p:grpSpPr>
        <a:xfrm>
          <a:off x="0" y="0"/>
          <a:ext cx="0" cy="0"/>
          <a:chOff x="0" y="0"/>
          <a:chExt cx="0" cy="0"/>
        </a:xfrm>
      </p:grpSpPr>
      <p:sp>
        <p:nvSpPr>
          <p:cNvPr id="3" name="Marcador de texto 6"/>
          <p:cNvSpPr txBox="1">
            <a:spLocks noGrp="1"/>
          </p:cNvSpPr>
          <p:nvPr>
            <p:ph type="body" idx="4294967295"/>
          </p:nvPr>
        </p:nvSpPr>
        <p:spPr>
          <a:xfrm>
            <a:off x="419096" y="1562096"/>
            <a:ext cx="5010153" cy="4419596"/>
          </a:xfrm>
        </p:spPr>
        <p:txBody>
          <a:bodyPr/>
          <a:lstStyle>
            <a:lvl1pPr>
              <a:buClr>
                <a:srgbClr val="F46B42"/>
              </a:buClr>
              <a:defRPr/>
            </a:lvl1pPr>
            <a:lvl2pPr>
              <a:buClr>
                <a:srgbClr val="F46B42"/>
              </a:buClr>
              <a:defRPr/>
            </a:lvl2pPr>
            <a:lvl3pPr>
              <a:buClr>
                <a:srgbClr val="F46B42"/>
              </a:buClr>
              <a:defRPr/>
            </a:lvl3pPr>
            <a:lvl4pPr>
              <a:buClr>
                <a:srgbClr val="F46B42"/>
              </a:buClr>
              <a:defRPr/>
            </a:lvl4pPr>
            <a:lvl5pPr>
              <a:buClr>
                <a:srgbClr val="F46B42"/>
              </a:buClr>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4" name="Marcador de texto 6"/>
          <p:cNvSpPr txBox="1">
            <a:spLocks noGrp="1"/>
          </p:cNvSpPr>
          <p:nvPr>
            <p:ph type="body" idx="4294967295"/>
          </p:nvPr>
        </p:nvSpPr>
        <p:spPr>
          <a:xfrm>
            <a:off x="6657975" y="1562096"/>
            <a:ext cx="5010153" cy="4419596"/>
          </a:xfrm>
        </p:spPr>
        <p:txBody>
          <a:bodyPr/>
          <a:lstStyle>
            <a:lvl1pPr>
              <a:buClr>
                <a:srgbClr val="F46B42"/>
              </a:buClr>
              <a:defRPr/>
            </a:lvl1pPr>
            <a:lvl2pPr>
              <a:buClr>
                <a:srgbClr val="F46B42"/>
              </a:buClr>
              <a:defRPr/>
            </a:lvl2pPr>
            <a:lvl3pPr>
              <a:buClr>
                <a:srgbClr val="F46B42"/>
              </a:buClr>
              <a:defRPr/>
            </a:lvl3pPr>
            <a:lvl4pPr>
              <a:buClr>
                <a:srgbClr val="F46B42"/>
              </a:buClr>
              <a:defRPr/>
            </a:lvl4pPr>
            <a:lvl5pPr>
              <a:buClr>
                <a:srgbClr val="F46B42"/>
              </a:buClr>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5" name="Título 1"/>
          <p:cNvSpPr txBox="1">
            <a:spLocks noGrp="1"/>
          </p:cNvSpPr>
          <p:nvPr>
            <p:ph type="title"/>
          </p:nvPr>
        </p:nvSpPr>
        <p:spPr>
          <a:xfrm>
            <a:off x="419096" y="299136"/>
            <a:ext cx="11249032" cy="1262960"/>
          </a:xfrm>
        </p:spPr>
        <p:txBody>
          <a:bodyPr>
            <a:noAutofit/>
          </a:bodyPr>
          <a:lstStyle>
            <a:lvl1pPr>
              <a:defRPr sz="3600"/>
            </a:lvl1pPr>
          </a:lstStyle>
          <a:p>
            <a:pPr lvl="0"/>
            <a:r>
              <a:rPr lang="es-ES"/>
              <a:t>Haga clic para modificar el estilo de título del patrón</a:t>
            </a:r>
            <a:endParaRPr lang="es-PE"/>
          </a:p>
        </p:txBody>
      </p:sp>
      <p:pic>
        <p:nvPicPr>
          <p:cNvPr id="8" name="Imagen 7"/>
          <p:cNvPicPr>
            <a:picLocks noChangeAspect="1"/>
          </p:cNvPicPr>
          <p:nvPr userDrawn="1"/>
        </p:nvPicPr>
        <p:blipFill>
          <a:blip r:embed="rId2"/>
          <a:stretch>
            <a:fillRect/>
          </a:stretch>
        </p:blipFill>
        <p:spPr>
          <a:xfrm>
            <a:off x="9384631" y="5818897"/>
            <a:ext cx="2649874" cy="901423"/>
          </a:xfrm>
          <a:prstGeom prst="rect">
            <a:avLst/>
          </a:prstGeom>
        </p:spPr>
      </p:pic>
    </p:spTree>
    <p:extLst>
      <p:ext uri="{BB962C8B-B14F-4D97-AF65-F5344CB8AC3E}">
        <p14:creationId xmlns:p14="http://schemas.microsoft.com/office/powerpoint/2010/main" val="829089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En blanco">
    <p:spTree>
      <p:nvGrpSpPr>
        <p:cNvPr id="1" name=""/>
        <p:cNvGrpSpPr/>
        <p:nvPr/>
      </p:nvGrpSpPr>
      <p:grpSpPr>
        <a:xfrm>
          <a:off x="0" y="0"/>
          <a:ext cx="0" cy="0"/>
          <a:chOff x="0" y="0"/>
          <a:chExt cx="0" cy="0"/>
        </a:xfrm>
      </p:grpSpPr>
      <p:pic>
        <p:nvPicPr>
          <p:cNvPr id="7" name="Picture 14" descr="HD-ShadowLong.png">
            <a:extLst>
              <a:ext uri="{FF2B5EF4-FFF2-40B4-BE49-F238E27FC236}">
                <a16:creationId xmlns:a16="http://schemas.microsoft.com/office/drawing/2014/main" id="{C664668B-65EB-639E-F65F-F543C79599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317076"/>
            <a:ext cx="10437812" cy="321164"/>
          </a:xfrm>
          <a:prstGeom prst="rect">
            <a:avLst/>
          </a:prstGeom>
        </p:spPr>
      </p:pic>
      <p:pic>
        <p:nvPicPr>
          <p:cNvPr id="8" name="Picture 15" descr="HD-ShadowShort.png">
            <a:extLst>
              <a:ext uri="{FF2B5EF4-FFF2-40B4-BE49-F238E27FC236}">
                <a16:creationId xmlns:a16="http://schemas.microsoft.com/office/drawing/2014/main" id="{9A716576-95B7-B999-CEA3-4D49E96E3B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85826" y="1299429"/>
            <a:ext cx="1602997" cy="144270"/>
          </a:xfrm>
          <a:prstGeom prst="rect">
            <a:avLst/>
          </a:prstGeom>
        </p:spPr>
      </p:pic>
      <p:sp>
        <p:nvSpPr>
          <p:cNvPr id="9" name="Rectangle 16">
            <a:extLst>
              <a:ext uri="{FF2B5EF4-FFF2-40B4-BE49-F238E27FC236}">
                <a16:creationId xmlns:a16="http://schemas.microsoft.com/office/drawing/2014/main" id="{D099AC31-8F7E-F526-C2C6-93A74A2314A7}"/>
              </a:ext>
            </a:extLst>
          </p:cNvPr>
          <p:cNvSpPr/>
          <p:nvPr userDrawn="1"/>
        </p:nvSpPr>
        <p:spPr>
          <a:xfrm>
            <a:off x="0" y="199043"/>
            <a:ext cx="10437812" cy="1125910"/>
          </a:xfrm>
          <a:prstGeom prst="rect">
            <a:avLst/>
          </a:prstGeom>
          <a:solidFill>
            <a:srgbClr val="FF920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17">
            <a:extLst>
              <a:ext uri="{FF2B5EF4-FFF2-40B4-BE49-F238E27FC236}">
                <a16:creationId xmlns:a16="http://schemas.microsoft.com/office/drawing/2014/main" id="{37189133-6BE6-7BE7-BDDC-35999A988159}"/>
              </a:ext>
            </a:extLst>
          </p:cNvPr>
          <p:cNvSpPr/>
          <p:nvPr userDrawn="1"/>
        </p:nvSpPr>
        <p:spPr>
          <a:xfrm>
            <a:off x="10585827" y="199042"/>
            <a:ext cx="1602997" cy="11180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itle 1">
            <a:extLst>
              <a:ext uri="{FF2B5EF4-FFF2-40B4-BE49-F238E27FC236}">
                <a16:creationId xmlns:a16="http://schemas.microsoft.com/office/drawing/2014/main" id="{4E19797D-A17E-43E8-E8CC-12E276EA5E5C}"/>
              </a:ext>
            </a:extLst>
          </p:cNvPr>
          <p:cNvSpPr>
            <a:spLocks noGrp="1"/>
          </p:cNvSpPr>
          <p:nvPr>
            <p:ph type="title"/>
          </p:nvPr>
        </p:nvSpPr>
        <p:spPr>
          <a:xfrm>
            <a:off x="522513" y="296015"/>
            <a:ext cx="9771669" cy="842325"/>
          </a:xfrm>
        </p:spPr>
        <p:txBody>
          <a:bodyPr>
            <a:noAutofit/>
          </a:bodyPr>
          <a:lstStyle>
            <a:lvl1pPr>
              <a:defRPr sz="4200">
                <a:latin typeface="Calibri" panose="020F0502020204030204" pitchFamily="34" charset="0"/>
                <a:cs typeface="Calibri" panose="020F0502020204030204" pitchFamily="34" charset="0"/>
              </a:defRPr>
            </a:lvl1pPr>
          </a:lstStyle>
          <a:p>
            <a:r>
              <a:rPr lang="es-ES" dirty="0"/>
              <a:t>Haga clic para modificar el estilo de título del patrón</a:t>
            </a:r>
            <a:endParaRPr lang="en-US" dirty="0"/>
          </a:p>
        </p:txBody>
      </p:sp>
      <p:pic>
        <p:nvPicPr>
          <p:cNvPr id="2" name="Imagen 1">
            <a:extLst>
              <a:ext uri="{FF2B5EF4-FFF2-40B4-BE49-F238E27FC236}">
                <a16:creationId xmlns:a16="http://schemas.microsoft.com/office/drawing/2014/main" id="{FBE2EFFA-1A7D-1E73-0019-A1413A44E744}"/>
              </a:ext>
            </a:extLst>
          </p:cNvPr>
          <p:cNvPicPr>
            <a:picLocks noChangeAspect="1"/>
          </p:cNvPicPr>
          <p:nvPr userDrawn="1"/>
        </p:nvPicPr>
        <p:blipFill>
          <a:blip r:embed="rId4">
            <a:alphaModFix/>
          </a:blip>
          <a:stretch>
            <a:fillRect/>
          </a:stretch>
        </p:blipFill>
        <p:spPr>
          <a:xfrm>
            <a:off x="10915935" y="261493"/>
            <a:ext cx="993131" cy="993131"/>
          </a:xfrm>
          <a:prstGeom prst="rect">
            <a:avLst/>
          </a:prstGeom>
          <a:effectLst>
            <a:reflection blurRad="6350" stA="50000" endA="300" endPos="38500" dist="50800" dir="5400000" sy="-100000" algn="bl" rotWithShape="0"/>
          </a:effectLst>
        </p:spPr>
      </p:pic>
    </p:spTree>
    <p:extLst>
      <p:ext uri="{BB962C8B-B14F-4D97-AF65-F5344CB8AC3E}">
        <p14:creationId xmlns:p14="http://schemas.microsoft.com/office/powerpoint/2010/main" val="54145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72577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4CB95F-9E1C-0168-79C1-E7B1A0737C8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F5E3514-0853-D829-9952-A863072B2BD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F6256476-A7F2-A1AA-8EFE-6D2107782447}"/>
              </a:ext>
            </a:extLst>
          </p:cNvPr>
          <p:cNvSpPr>
            <a:spLocks noGrp="1"/>
          </p:cNvSpPr>
          <p:nvPr>
            <p:ph type="dt" sz="half" idx="10"/>
          </p:nvPr>
        </p:nvSpPr>
        <p:spPr/>
        <p:txBody>
          <a:bodyPr/>
          <a:lstStyle/>
          <a:p>
            <a:fld id="{A189B62C-29AA-48C1-AD1A-0163F53673BD}" type="datetimeFigureOut">
              <a:rPr lang="es-CO" smtClean="0"/>
              <a:t>3/11/2022</a:t>
            </a:fld>
            <a:endParaRPr lang="es-CO"/>
          </a:p>
        </p:txBody>
      </p:sp>
      <p:sp>
        <p:nvSpPr>
          <p:cNvPr id="5" name="Marcador de pie de página 4">
            <a:extLst>
              <a:ext uri="{FF2B5EF4-FFF2-40B4-BE49-F238E27FC236}">
                <a16:creationId xmlns:a16="http://schemas.microsoft.com/office/drawing/2014/main" id="{128E8BE3-8D94-B2EC-6F5C-B08185F77E3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8193C7D-7A92-7CD3-09E9-D87ED18A0F92}"/>
              </a:ext>
            </a:extLst>
          </p:cNvPr>
          <p:cNvSpPr>
            <a:spLocks noGrp="1"/>
          </p:cNvSpPr>
          <p:nvPr>
            <p:ph type="sldNum" sz="quarter" idx="12"/>
          </p:nvPr>
        </p:nvSpPr>
        <p:spPr/>
        <p:txBody>
          <a:bodyPr/>
          <a:lstStyle/>
          <a:p>
            <a:fld id="{053395ED-E505-4061-964B-AFA64FB25717}" type="slidenum">
              <a:rPr lang="es-CO" smtClean="0"/>
              <a:t>‹Nº›</a:t>
            </a:fld>
            <a:endParaRPr lang="es-CO"/>
          </a:p>
        </p:txBody>
      </p:sp>
    </p:spTree>
    <p:extLst>
      <p:ext uri="{BB962C8B-B14F-4D97-AF65-F5344CB8AC3E}">
        <p14:creationId xmlns:p14="http://schemas.microsoft.com/office/powerpoint/2010/main" val="2674112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C1A1DE-23E8-5583-3E57-8FF9F5F91FB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053F2FD1-5639-6304-67C4-52842ECEC0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D7C07FD-3FA3-895E-65D0-48D043500A16}"/>
              </a:ext>
            </a:extLst>
          </p:cNvPr>
          <p:cNvSpPr>
            <a:spLocks noGrp="1"/>
          </p:cNvSpPr>
          <p:nvPr>
            <p:ph type="dt" sz="half" idx="10"/>
          </p:nvPr>
        </p:nvSpPr>
        <p:spPr/>
        <p:txBody>
          <a:bodyPr/>
          <a:lstStyle/>
          <a:p>
            <a:fld id="{A189B62C-29AA-48C1-AD1A-0163F53673BD}" type="datetimeFigureOut">
              <a:rPr lang="es-CO" smtClean="0"/>
              <a:t>3/11/2022</a:t>
            </a:fld>
            <a:endParaRPr lang="es-CO"/>
          </a:p>
        </p:txBody>
      </p:sp>
      <p:sp>
        <p:nvSpPr>
          <p:cNvPr id="5" name="Marcador de pie de página 4">
            <a:extLst>
              <a:ext uri="{FF2B5EF4-FFF2-40B4-BE49-F238E27FC236}">
                <a16:creationId xmlns:a16="http://schemas.microsoft.com/office/drawing/2014/main" id="{FE6C37F7-60CC-24F6-14A6-8552A5C3280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FB46EC7-E95C-8C91-A90E-26EAFFE2AD21}"/>
              </a:ext>
            </a:extLst>
          </p:cNvPr>
          <p:cNvSpPr>
            <a:spLocks noGrp="1"/>
          </p:cNvSpPr>
          <p:nvPr>
            <p:ph type="sldNum" sz="quarter" idx="12"/>
          </p:nvPr>
        </p:nvSpPr>
        <p:spPr/>
        <p:txBody>
          <a:bodyPr/>
          <a:lstStyle/>
          <a:p>
            <a:fld id="{053395ED-E505-4061-964B-AFA64FB25717}" type="slidenum">
              <a:rPr lang="es-CO" smtClean="0"/>
              <a:t>‹Nº›</a:t>
            </a:fld>
            <a:endParaRPr lang="es-CO"/>
          </a:p>
        </p:txBody>
      </p:sp>
    </p:spTree>
    <p:extLst>
      <p:ext uri="{BB962C8B-B14F-4D97-AF65-F5344CB8AC3E}">
        <p14:creationId xmlns:p14="http://schemas.microsoft.com/office/powerpoint/2010/main" val="1194447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72A121-5A9E-A297-FDEB-2723BC424B1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6B9E197-F5EC-3080-9713-63FB7041B7D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07322A60-2341-7EAA-0F61-92B503F5BC5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50B9249B-3FF5-4E9E-6A65-BF1A461C02DB}"/>
              </a:ext>
            </a:extLst>
          </p:cNvPr>
          <p:cNvSpPr>
            <a:spLocks noGrp="1"/>
          </p:cNvSpPr>
          <p:nvPr>
            <p:ph type="dt" sz="half" idx="10"/>
          </p:nvPr>
        </p:nvSpPr>
        <p:spPr/>
        <p:txBody>
          <a:bodyPr/>
          <a:lstStyle/>
          <a:p>
            <a:fld id="{A189B62C-29AA-48C1-AD1A-0163F53673BD}" type="datetimeFigureOut">
              <a:rPr lang="es-CO" smtClean="0"/>
              <a:t>3/11/2022</a:t>
            </a:fld>
            <a:endParaRPr lang="es-CO"/>
          </a:p>
        </p:txBody>
      </p:sp>
      <p:sp>
        <p:nvSpPr>
          <p:cNvPr id="6" name="Marcador de pie de página 5">
            <a:extLst>
              <a:ext uri="{FF2B5EF4-FFF2-40B4-BE49-F238E27FC236}">
                <a16:creationId xmlns:a16="http://schemas.microsoft.com/office/drawing/2014/main" id="{E3FDB784-1561-98A6-7C08-2AED4D1F1FF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3153CB67-BE94-CDB8-E638-4E38BB3B95FE}"/>
              </a:ext>
            </a:extLst>
          </p:cNvPr>
          <p:cNvSpPr>
            <a:spLocks noGrp="1"/>
          </p:cNvSpPr>
          <p:nvPr>
            <p:ph type="sldNum" sz="quarter" idx="12"/>
          </p:nvPr>
        </p:nvSpPr>
        <p:spPr/>
        <p:txBody>
          <a:bodyPr/>
          <a:lstStyle/>
          <a:p>
            <a:fld id="{053395ED-E505-4061-964B-AFA64FB25717}" type="slidenum">
              <a:rPr lang="es-CO" smtClean="0"/>
              <a:t>‹Nº›</a:t>
            </a:fld>
            <a:endParaRPr lang="es-CO"/>
          </a:p>
        </p:txBody>
      </p:sp>
    </p:spTree>
    <p:extLst>
      <p:ext uri="{BB962C8B-B14F-4D97-AF65-F5344CB8AC3E}">
        <p14:creationId xmlns:p14="http://schemas.microsoft.com/office/powerpoint/2010/main" val="3886756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DBE2F7-380B-43D1-A4C6-22E66F07ABE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271BA4B6-A070-554E-FA39-816876D184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05C20BC-7A75-8431-9083-4162F4288CD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6DB58FC1-95B6-DC3C-445E-3D17EFD731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372B94F-99C9-7211-F278-D3C620DB1AC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AF2E6FDA-7732-5A19-5A76-70F88EC1E808}"/>
              </a:ext>
            </a:extLst>
          </p:cNvPr>
          <p:cNvSpPr>
            <a:spLocks noGrp="1"/>
          </p:cNvSpPr>
          <p:nvPr>
            <p:ph type="dt" sz="half" idx="10"/>
          </p:nvPr>
        </p:nvSpPr>
        <p:spPr/>
        <p:txBody>
          <a:bodyPr/>
          <a:lstStyle/>
          <a:p>
            <a:fld id="{A189B62C-29AA-48C1-AD1A-0163F53673BD}" type="datetimeFigureOut">
              <a:rPr lang="es-CO" smtClean="0"/>
              <a:t>3/11/2022</a:t>
            </a:fld>
            <a:endParaRPr lang="es-CO"/>
          </a:p>
        </p:txBody>
      </p:sp>
      <p:sp>
        <p:nvSpPr>
          <p:cNvPr id="8" name="Marcador de pie de página 7">
            <a:extLst>
              <a:ext uri="{FF2B5EF4-FFF2-40B4-BE49-F238E27FC236}">
                <a16:creationId xmlns:a16="http://schemas.microsoft.com/office/drawing/2014/main" id="{717F96FF-B69D-AF24-88A7-0ACDE3D742A5}"/>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3261D98C-B804-77B6-BA5D-761263BBEB8F}"/>
              </a:ext>
            </a:extLst>
          </p:cNvPr>
          <p:cNvSpPr>
            <a:spLocks noGrp="1"/>
          </p:cNvSpPr>
          <p:nvPr>
            <p:ph type="sldNum" sz="quarter" idx="12"/>
          </p:nvPr>
        </p:nvSpPr>
        <p:spPr/>
        <p:txBody>
          <a:bodyPr/>
          <a:lstStyle/>
          <a:p>
            <a:fld id="{053395ED-E505-4061-964B-AFA64FB25717}" type="slidenum">
              <a:rPr lang="es-CO" smtClean="0"/>
              <a:t>‹Nº›</a:t>
            </a:fld>
            <a:endParaRPr lang="es-CO"/>
          </a:p>
        </p:txBody>
      </p:sp>
    </p:spTree>
    <p:extLst>
      <p:ext uri="{BB962C8B-B14F-4D97-AF65-F5344CB8AC3E}">
        <p14:creationId xmlns:p14="http://schemas.microsoft.com/office/powerpoint/2010/main" val="2724978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B2A8ED-E4D9-9F80-2135-92B9F7ADAB3E}"/>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85075105-8E87-A614-EB8D-340C68C45995}"/>
              </a:ext>
            </a:extLst>
          </p:cNvPr>
          <p:cNvSpPr>
            <a:spLocks noGrp="1"/>
          </p:cNvSpPr>
          <p:nvPr>
            <p:ph type="dt" sz="half" idx="10"/>
          </p:nvPr>
        </p:nvSpPr>
        <p:spPr/>
        <p:txBody>
          <a:bodyPr/>
          <a:lstStyle/>
          <a:p>
            <a:fld id="{A189B62C-29AA-48C1-AD1A-0163F53673BD}" type="datetimeFigureOut">
              <a:rPr lang="es-CO" smtClean="0"/>
              <a:t>3/11/2022</a:t>
            </a:fld>
            <a:endParaRPr lang="es-CO"/>
          </a:p>
        </p:txBody>
      </p:sp>
      <p:sp>
        <p:nvSpPr>
          <p:cNvPr id="4" name="Marcador de pie de página 3">
            <a:extLst>
              <a:ext uri="{FF2B5EF4-FFF2-40B4-BE49-F238E27FC236}">
                <a16:creationId xmlns:a16="http://schemas.microsoft.com/office/drawing/2014/main" id="{9620F331-8738-19A6-A971-63FDF60D8C05}"/>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A9A867DF-C179-DBBF-55E1-6A03C5BCD1DD}"/>
              </a:ext>
            </a:extLst>
          </p:cNvPr>
          <p:cNvSpPr>
            <a:spLocks noGrp="1"/>
          </p:cNvSpPr>
          <p:nvPr>
            <p:ph type="sldNum" sz="quarter" idx="12"/>
          </p:nvPr>
        </p:nvSpPr>
        <p:spPr/>
        <p:txBody>
          <a:bodyPr/>
          <a:lstStyle/>
          <a:p>
            <a:fld id="{053395ED-E505-4061-964B-AFA64FB25717}" type="slidenum">
              <a:rPr lang="es-CO" smtClean="0"/>
              <a:t>‹Nº›</a:t>
            </a:fld>
            <a:endParaRPr lang="es-CO"/>
          </a:p>
        </p:txBody>
      </p:sp>
    </p:spTree>
    <p:extLst>
      <p:ext uri="{BB962C8B-B14F-4D97-AF65-F5344CB8AC3E}">
        <p14:creationId xmlns:p14="http://schemas.microsoft.com/office/powerpoint/2010/main" val="2882085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25EDEC6-849A-7F32-8C0D-92B8FE63C87A}"/>
              </a:ext>
            </a:extLst>
          </p:cNvPr>
          <p:cNvSpPr>
            <a:spLocks noGrp="1"/>
          </p:cNvSpPr>
          <p:nvPr>
            <p:ph type="dt" sz="half" idx="10"/>
          </p:nvPr>
        </p:nvSpPr>
        <p:spPr/>
        <p:txBody>
          <a:bodyPr/>
          <a:lstStyle/>
          <a:p>
            <a:fld id="{A189B62C-29AA-48C1-AD1A-0163F53673BD}" type="datetimeFigureOut">
              <a:rPr lang="es-CO" smtClean="0"/>
              <a:t>3/11/2022</a:t>
            </a:fld>
            <a:endParaRPr lang="es-CO"/>
          </a:p>
        </p:txBody>
      </p:sp>
      <p:sp>
        <p:nvSpPr>
          <p:cNvPr id="3" name="Marcador de pie de página 2">
            <a:extLst>
              <a:ext uri="{FF2B5EF4-FFF2-40B4-BE49-F238E27FC236}">
                <a16:creationId xmlns:a16="http://schemas.microsoft.com/office/drawing/2014/main" id="{23B61A15-B790-410A-DA9E-A03D7D0D7E1C}"/>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AD44745A-744B-749E-EE8D-B64A3436EDDF}"/>
              </a:ext>
            </a:extLst>
          </p:cNvPr>
          <p:cNvSpPr>
            <a:spLocks noGrp="1"/>
          </p:cNvSpPr>
          <p:nvPr>
            <p:ph type="sldNum" sz="quarter" idx="12"/>
          </p:nvPr>
        </p:nvSpPr>
        <p:spPr/>
        <p:txBody>
          <a:bodyPr/>
          <a:lstStyle/>
          <a:p>
            <a:fld id="{053395ED-E505-4061-964B-AFA64FB25717}" type="slidenum">
              <a:rPr lang="es-CO" smtClean="0"/>
              <a:t>‹Nº›</a:t>
            </a:fld>
            <a:endParaRPr lang="es-CO"/>
          </a:p>
        </p:txBody>
      </p:sp>
    </p:spTree>
    <p:extLst>
      <p:ext uri="{BB962C8B-B14F-4D97-AF65-F5344CB8AC3E}">
        <p14:creationId xmlns:p14="http://schemas.microsoft.com/office/powerpoint/2010/main" val="2083723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83A33-46B2-6EBC-7FDD-BDA8BB6FBA8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0D491DF-C83E-1958-4363-F31E4057DD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295D3839-81D0-6841-8379-2EC08796E6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5A44943-2663-D69F-9200-BA0249BDC61A}"/>
              </a:ext>
            </a:extLst>
          </p:cNvPr>
          <p:cNvSpPr>
            <a:spLocks noGrp="1"/>
          </p:cNvSpPr>
          <p:nvPr>
            <p:ph type="dt" sz="half" idx="10"/>
          </p:nvPr>
        </p:nvSpPr>
        <p:spPr/>
        <p:txBody>
          <a:bodyPr/>
          <a:lstStyle/>
          <a:p>
            <a:fld id="{A189B62C-29AA-48C1-AD1A-0163F53673BD}" type="datetimeFigureOut">
              <a:rPr lang="es-CO" smtClean="0"/>
              <a:t>3/11/2022</a:t>
            </a:fld>
            <a:endParaRPr lang="es-CO"/>
          </a:p>
        </p:txBody>
      </p:sp>
      <p:sp>
        <p:nvSpPr>
          <p:cNvPr id="6" name="Marcador de pie de página 5">
            <a:extLst>
              <a:ext uri="{FF2B5EF4-FFF2-40B4-BE49-F238E27FC236}">
                <a16:creationId xmlns:a16="http://schemas.microsoft.com/office/drawing/2014/main" id="{89DAF4A9-A59C-FE26-11F2-8EFA42C5FE4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D83FDD3-E1BB-1D1A-617A-A7B975DD7DA3}"/>
              </a:ext>
            </a:extLst>
          </p:cNvPr>
          <p:cNvSpPr>
            <a:spLocks noGrp="1"/>
          </p:cNvSpPr>
          <p:nvPr>
            <p:ph type="sldNum" sz="quarter" idx="12"/>
          </p:nvPr>
        </p:nvSpPr>
        <p:spPr/>
        <p:txBody>
          <a:bodyPr/>
          <a:lstStyle/>
          <a:p>
            <a:fld id="{053395ED-E505-4061-964B-AFA64FB25717}" type="slidenum">
              <a:rPr lang="es-CO" smtClean="0"/>
              <a:t>‹Nº›</a:t>
            </a:fld>
            <a:endParaRPr lang="es-CO"/>
          </a:p>
        </p:txBody>
      </p:sp>
    </p:spTree>
    <p:extLst>
      <p:ext uri="{BB962C8B-B14F-4D97-AF65-F5344CB8AC3E}">
        <p14:creationId xmlns:p14="http://schemas.microsoft.com/office/powerpoint/2010/main" val="2535513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333DB5-1CF1-7810-66DF-131B91DFAA7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A3F1069E-44F6-BE5C-7D50-85A32EB0A6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4730BB6C-C148-81B5-EE70-AAC565B2BB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4455FE5-6E11-3408-BB0F-6F64841A8A1A}"/>
              </a:ext>
            </a:extLst>
          </p:cNvPr>
          <p:cNvSpPr>
            <a:spLocks noGrp="1"/>
          </p:cNvSpPr>
          <p:nvPr>
            <p:ph type="dt" sz="half" idx="10"/>
          </p:nvPr>
        </p:nvSpPr>
        <p:spPr/>
        <p:txBody>
          <a:bodyPr/>
          <a:lstStyle/>
          <a:p>
            <a:fld id="{A189B62C-29AA-48C1-AD1A-0163F53673BD}" type="datetimeFigureOut">
              <a:rPr lang="es-CO" smtClean="0"/>
              <a:t>3/11/2022</a:t>
            </a:fld>
            <a:endParaRPr lang="es-CO"/>
          </a:p>
        </p:txBody>
      </p:sp>
      <p:sp>
        <p:nvSpPr>
          <p:cNvPr id="6" name="Marcador de pie de página 5">
            <a:extLst>
              <a:ext uri="{FF2B5EF4-FFF2-40B4-BE49-F238E27FC236}">
                <a16:creationId xmlns:a16="http://schemas.microsoft.com/office/drawing/2014/main" id="{FB42A31F-F358-46CF-759C-910A5EB732F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3FC1D928-3CA2-6BAC-B072-956D542A660C}"/>
              </a:ext>
            </a:extLst>
          </p:cNvPr>
          <p:cNvSpPr>
            <a:spLocks noGrp="1"/>
          </p:cNvSpPr>
          <p:nvPr>
            <p:ph type="sldNum" sz="quarter" idx="12"/>
          </p:nvPr>
        </p:nvSpPr>
        <p:spPr/>
        <p:txBody>
          <a:bodyPr/>
          <a:lstStyle/>
          <a:p>
            <a:fld id="{053395ED-E505-4061-964B-AFA64FB25717}" type="slidenum">
              <a:rPr lang="es-CO" smtClean="0"/>
              <a:t>‹Nº›</a:t>
            </a:fld>
            <a:endParaRPr lang="es-CO"/>
          </a:p>
        </p:txBody>
      </p:sp>
    </p:spTree>
    <p:extLst>
      <p:ext uri="{BB962C8B-B14F-4D97-AF65-F5344CB8AC3E}">
        <p14:creationId xmlns:p14="http://schemas.microsoft.com/office/powerpoint/2010/main" val="4188157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51A6279-E808-D53B-758A-9231A47F9C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5073D406-23BD-E169-59B7-4CE64DD852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597A1016-4C5E-9F3D-0F84-6DAE9D5BE9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89B62C-29AA-48C1-AD1A-0163F53673BD}" type="datetimeFigureOut">
              <a:rPr lang="es-CO" smtClean="0"/>
              <a:t>3/11/2022</a:t>
            </a:fld>
            <a:endParaRPr lang="es-CO"/>
          </a:p>
        </p:txBody>
      </p:sp>
      <p:sp>
        <p:nvSpPr>
          <p:cNvPr id="5" name="Marcador de pie de página 4">
            <a:extLst>
              <a:ext uri="{FF2B5EF4-FFF2-40B4-BE49-F238E27FC236}">
                <a16:creationId xmlns:a16="http://schemas.microsoft.com/office/drawing/2014/main" id="{313C97B3-04DD-6C4D-E1C8-9FCC715F44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AB6DF058-39AC-47EA-148A-530A928E51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95ED-E505-4061-964B-AFA64FB25717}" type="slidenum">
              <a:rPr lang="es-CO" smtClean="0"/>
              <a:t>‹Nº›</a:t>
            </a:fld>
            <a:endParaRPr lang="es-CO"/>
          </a:p>
        </p:txBody>
      </p:sp>
    </p:spTree>
    <p:extLst>
      <p:ext uri="{BB962C8B-B14F-4D97-AF65-F5344CB8AC3E}">
        <p14:creationId xmlns:p14="http://schemas.microsoft.com/office/powerpoint/2010/main" val="3950463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gif"/><Relationship Id="rId5" Type="http://schemas.openxmlformats.org/officeDocument/2006/relationships/hyperlink" Target="Manifiesto%20bibliotecas%20comfama.docx" TargetMode="Externa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hyperlink" Target="https://www.noraquiroz.com/post/librarian-power-power-skills-y-el-poder-del-bibliotecario-l%C3%ADder"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4.xml"/><Relationship Id="rId6" Type="http://schemas.openxmlformats.org/officeDocument/2006/relationships/image" Target="../media/image30.png"/><Relationship Id="rId11" Type="http://schemas.openxmlformats.org/officeDocument/2006/relationships/image" Target="../media/image35.jpe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hemeOverride" Target="../theme/themeOverride3.xml"/><Relationship Id="rId4" Type="http://schemas.openxmlformats.org/officeDocument/2006/relationships/image" Target="../media/image36.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hemeOverride" Target="../theme/themeOverride4.xml"/><Relationship Id="rId5" Type="http://schemas.openxmlformats.org/officeDocument/2006/relationships/image" Target="../media/image37.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hemeOverride" Target="../theme/themeOverride5.xml"/><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hemeOverride" Target="../theme/themeOverride6.xml"/><Relationship Id="rId4" Type="http://schemas.openxmlformats.org/officeDocument/2006/relationships/image" Target="../media/image39.JPG"/></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slideLayout" Target="../slideLayouts/slideLayout1.xml"/><Relationship Id="rId1" Type="http://schemas.openxmlformats.org/officeDocument/2006/relationships/themeOverride" Target="../theme/themeOverride7.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hemeOverride" Target="../theme/themeOverride8.xml"/><Relationship Id="rId5" Type="http://schemas.openxmlformats.org/officeDocument/2006/relationships/image" Target="../media/image41.jp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hyperlink" Target="https://www.noraquiroz.co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hemeOverride" Target="../theme/themeOverride9.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3">
            <a:extLst>
              <a:ext uri="{FF2B5EF4-FFF2-40B4-BE49-F238E27FC236}">
                <a16:creationId xmlns:a16="http://schemas.microsoft.com/office/drawing/2014/main" id="{129579E8-8FA2-4D2F-A8F9-7EF7C95943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uadroTexto 5">
            <a:extLst>
              <a:ext uri="{FF2B5EF4-FFF2-40B4-BE49-F238E27FC236}">
                <a16:creationId xmlns:a16="http://schemas.microsoft.com/office/drawing/2014/main" id="{0FF80389-1801-DFC6-FE71-A66F8F6E292F}"/>
              </a:ext>
            </a:extLst>
          </p:cNvPr>
          <p:cNvSpPr txBox="1"/>
          <p:nvPr/>
        </p:nvSpPr>
        <p:spPr>
          <a:xfrm>
            <a:off x="1027789" y="4412561"/>
            <a:ext cx="10136422" cy="1884330"/>
          </a:xfrm>
          <a:prstGeom prst="rect">
            <a:avLst/>
          </a:prstGeom>
        </p:spPr>
        <p:txBody>
          <a:bodyPr vert="horz" lIns="91440" tIns="45720" rIns="91440" bIns="45720" rtlCol="0" anchor="b">
            <a:normAutofit fontScale="92500" lnSpcReduction="20000"/>
          </a:bodyPr>
          <a:lstStyle/>
          <a:p>
            <a:pPr algn="ctr">
              <a:lnSpc>
                <a:spcPct val="90000"/>
              </a:lnSpc>
              <a:spcBef>
                <a:spcPct val="0"/>
              </a:spcBef>
              <a:spcAft>
                <a:spcPts val="600"/>
              </a:spcAft>
            </a:pPr>
            <a:r>
              <a:rPr lang="en-US" sz="5400" b="1" dirty="0">
                <a:solidFill>
                  <a:schemeClr val="accent1">
                    <a:lumMod val="75000"/>
                  </a:schemeClr>
                </a:solidFill>
                <a:effectLst>
                  <a:outerShdw blurRad="50800" dist="38100" dir="5400000" algn="t" rotWithShape="0">
                    <a:prstClr val="black">
                      <a:alpha val="40000"/>
                    </a:prstClr>
                  </a:outerShdw>
                </a:effectLst>
                <a:latin typeface="+mj-lt"/>
                <a:ea typeface="+mj-ea"/>
                <a:cs typeface="+mj-cs"/>
              </a:rPr>
              <a:t>¿</a:t>
            </a:r>
            <a:r>
              <a:rPr lang="en-US" sz="5400" b="1" kern="1200" dirty="0">
                <a:solidFill>
                  <a:schemeClr val="accent1">
                    <a:lumMod val="75000"/>
                  </a:schemeClr>
                </a:solidFill>
                <a:effectLst>
                  <a:outerShdw blurRad="50800" dist="38100" dir="5400000" algn="t" rotWithShape="0">
                    <a:prstClr val="black">
                      <a:alpha val="40000"/>
                    </a:prstClr>
                  </a:outerShdw>
                </a:effectLst>
                <a:latin typeface="+mj-lt"/>
                <a:ea typeface="+mj-ea"/>
                <a:cs typeface="+mj-cs"/>
              </a:rPr>
              <a:t>Los </a:t>
            </a:r>
            <a:r>
              <a:rPr lang="en-US" sz="5400" b="1" kern="1200" dirty="0" err="1">
                <a:solidFill>
                  <a:schemeClr val="accent1">
                    <a:lumMod val="75000"/>
                  </a:schemeClr>
                </a:solidFill>
                <a:effectLst>
                  <a:outerShdw blurRad="50800" dist="38100" dir="5400000" algn="t" rotWithShape="0">
                    <a:prstClr val="black">
                      <a:alpha val="40000"/>
                    </a:prstClr>
                  </a:outerShdw>
                </a:effectLst>
                <a:latin typeface="+mj-lt"/>
                <a:ea typeface="+mj-ea"/>
                <a:cs typeface="+mj-cs"/>
              </a:rPr>
              <a:t>líderes</a:t>
            </a:r>
            <a:r>
              <a:rPr lang="en-US" sz="5400" b="1" kern="1200" dirty="0">
                <a:solidFill>
                  <a:schemeClr val="accent1">
                    <a:lumMod val="75000"/>
                  </a:schemeClr>
                </a:solidFill>
                <a:effectLst>
                  <a:outerShdw blurRad="50800" dist="38100" dir="5400000" algn="t" rotWithShape="0">
                    <a:prstClr val="black">
                      <a:alpha val="40000"/>
                    </a:prstClr>
                  </a:outerShdw>
                </a:effectLst>
                <a:latin typeface="+mj-lt"/>
                <a:ea typeface="+mj-ea"/>
                <a:cs typeface="+mj-cs"/>
              </a:rPr>
              <a:t> </a:t>
            </a:r>
            <a:r>
              <a:rPr lang="en-US" sz="5400" b="1" kern="1200" dirty="0" err="1">
                <a:solidFill>
                  <a:schemeClr val="accent1">
                    <a:lumMod val="75000"/>
                  </a:schemeClr>
                </a:solidFill>
                <a:effectLst>
                  <a:outerShdw blurRad="50800" dist="38100" dir="5400000" algn="t" rotWithShape="0">
                    <a:prstClr val="black">
                      <a:alpha val="40000"/>
                    </a:prstClr>
                  </a:outerShdw>
                </a:effectLst>
                <a:latin typeface="+mj-lt"/>
                <a:ea typeface="+mj-ea"/>
                <a:cs typeface="+mj-cs"/>
              </a:rPr>
              <a:t>bibliotecarios</a:t>
            </a:r>
            <a:r>
              <a:rPr lang="en-US" sz="5400" b="1" kern="1200" dirty="0">
                <a:solidFill>
                  <a:schemeClr val="accent1">
                    <a:lumMod val="75000"/>
                  </a:schemeClr>
                </a:solidFill>
                <a:effectLst>
                  <a:outerShdw blurRad="50800" dist="38100" dir="5400000" algn="t" rotWithShape="0">
                    <a:prstClr val="black">
                      <a:alpha val="40000"/>
                    </a:prstClr>
                  </a:outerShdw>
                </a:effectLst>
                <a:latin typeface="+mj-lt"/>
                <a:ea typeface="+mj-ea"/>
                <a:cs typeface="+mj-cs"/>
              </a:rPr>
              <a:t> </a:t>
            </a:r>
            <a:r>
              <a:rPr lang="en-US" sz="5400" b="1" kern="1200" dirty="0" err="1">
                <a:solidFill>
                  <a:schemeClr val="accent1">
                    <a:lumMod val="75000"/>
                  </a:schemeClr>
                </a:solidFill>
                <a:effectLst>
                  <a:outerShdw blurRad="50800" dist="38100" dir="5400000" algn="t" rotWithShape="0">
                    <a:prstClr val="black">
                      <a:alpha val="40000"/>
                    </a:prstClr>
                  </a:outerShdw>
                </a:effectLst>
                <a:latin typeface="+mj-lt"/>
                <a:ea typeface="+mj-ea"/>
                <a:cs typeface="+mj-cs"/>
              </a:rPr>
              <a:t>nacen</a:t>
            </a:r>
            <a:r>
              <a:rPr lang="en-US" sz="5400" b="1" kern="1200" dirty="0">
                <a:solidFill>
                  <a:schemeClr val="accent1">
                    <a:lumMod val="75000"/>
                  </a:schemeClr>
                </a:solidFill>
                <a:effectLst>
                  <a:outerShdw blurRad="50800" dist="38100" dir="5400000" algn="t" rotWithShape="0">
                    <a:prstClr val="black">
                      <a:alpha val="40000"/>
                    </a:prstClr>
                  </a:outerShdw>
                </a:effectLst>
                <a:latin typeface="+mj-lt"/>
                <a:ea typeface="+mj-ea"/>
                <a:cs typeface="+mj-cs"/>
              </a:rPr>
              <a:t> o se </a:t>
            </a:r>
            <a:r>
              <a:rPr lang="en-US" sz="5400" b="1" kern="1200" dirty="0" err="1">
                <a:solidFill>
                  <a:schemeClr val="accent1">
                    <a:lumMod val="75000"/>
                  </a:schemeClr>
                </a:solidFill>
                <a:effectLst>
                  <a:outerShdw blurRad="50800" dist="38100" dir="5400000" algn="t" rotWithShape="0">
                    <a:prstClr val="black">
                      <a:alpha val="40000"/>
                    </a:prstClr>
                  </a:outerShdw>
                </a:effectLst>
                <a:latin typeface="+mj-lt"/>
                <a:ea typeface="+mj-ea"/>
                <a:cs typeface="+mj-cs"/>
              </a:rPr>
              <a:t>hacen</a:t>
            </a:r>
            <a:r>
              <a:rPr lang="en-US" sz="5400" b="1" kern="1200" dirty="0">
                <a:solidFill>
                  <a:schemeClr val="accent1">
                    <a:lumMod val="75000"/>
                  </a:schemeClr>
                </a:solidFill>
                <a:effectLst>
                  <a:outerShdw blurRad="50800" dist="38100" dir="5400000" algn="t" rotWithShape="0">
                    <a:prstClr val="black">
                      <a:alpha val="40000"/>
                    </a:prstClr>
                  </a:outerShdw>
                </a:effectLst>
                <a:latin typeface="+mj-lt"/>
                <a:ea typeface="+mj-ea"/>
                <a:cs typeface="+mj-cs"/>
              </a:rPr>
              <a:t>?</a:t>
            </a:r>
          </a:p>
          <a:p>
            <a:pPr algn="ctr">
              <a:lnSpc>
                <a:spcPct val="90000"/>
              </a:lnSpc>
              <a:spcBef>
                <a:spcPct val="0"/>
              </a:spcBef>
              <a:spcAft>
                <a:spcPts val="600"/>
              </a:spcAft>
            </a:pPr>
            <a:r>
              <a:rPr lang="en-US" sz="5400" b="1" dirty="0">
                <a:solidFill>
                  <a:schemeClr val="accent1">
                    <a:lumMod val="75000"/>
                  </a:schemeClr>
                </a:solidFill>
                <a:effectLst>
                  <a:outerShdw blurRad="50800" dist="38100" dir="5400000" algn="t" rotWithShape="0">
                    <a:prstClr val="black">
                      <a:alpha val="40000"/>
                    </a:prstClr>
                  </a:outerShdw>
                </a:effectLst>
                <a:latin typeface="+mj-lt"/>
                <a:ea typeface="+mj-ea"/>
                <a:cs typeface="+mj-cs"/>
              </a:rPr>
              <a:t>El </a:t>
            </a:r>
            <a:r>
              <a:rPr lang="en-US" sz="5400" b="1" dirty="0" err="1">
                <a:solidFill>
                  <a:schemeClr val="accent1">
                    <a:lumMod val="75000"/>
                  </a:schemeClr>
                </a:solidFill>
                <a:effectLst>
                  <a:outerShdw blurRad="50800" dist="38100" dir="5400000" algn="t" rotWithShape="0">
                    <a:prstClr val="black">
                      <a:alpha val="40000"/>
                    </a:prstClr>
                  </a:outerShdw>
                </a:effectLst>
                <a:latin typeface="+mj-lt"/>
                <a:ea typeface="+mj-ea"/>
                <a:cs typeface="+mj-cs"/>
              </a:rPr>
              <a:t>reto</a:t>
            </a:r>
            <a:r>
              <a:rPr lang="en-US" sz="5400" b="1" dirty="0">
                <a:solidFill>
                  <a:schemeClr val="accent1">
                    <a:lumMod val="75000"/>
                  </a:schemeClr>
                </a:solidFill>
                <a:effectLst>
                  <a:outerShdw blurRad="50800" dist="38100" dir="5400000" algn="t" rotWithShape="0">
                    <a:prstClr val="black">
                      <a:alpha val="40000"/>
                    </a:prstClr>
                  </a:outerShdw>
                </a:effectLst>
                <a:latin typeface="+mj-lt"/>
                <a:ea typeface="+mj-ea"/>
                <a:cs typeface="+mj-cs"/>
              </a:rPr>
              <a:t> de ser un </a:t>
            </a:r>
            <a:r>
              <a:rPr lang="en-US" sz="5400" b="1" dirty="0" err="1">
                <a:solidFill>
                  <a:schemeClr val="accent1">
                    <a:lumMod val="75000"/>
                  </a:schemeClr>
                </a:solidFill>
                <a:effectLst>
                  <a:outerShdw blurRad="50800" dist="38100" dir="5400000" algn="t" rotWithShape="0">
                    <a:prstClr val="black">
                      <a:alpha val="40000"/>
                    </a:prstClr>
                  </a:outerShdw>
                </a:effectLst>
                <a:latin typeface="+mj-lt"/>
                <a:ea typeface="+mj-ea"/>
                <a:cs typeface="+mj-cs"/>
              </a:rPr>
              <a:t>bibliotecario</a:t>
            </a:r>
            <a:r>
              <a:rPr lang="en-US" sz="5400" b="1" dirty="0">
                <a:solidFill>
                  <a:schemeClr val="accent1">
                    <a:lumMod val="75000"/>
                  </a:schemeClr>
                </a:solidFill>
                <a:effectLst>
                  <a:outerShdw blurRad="50800" dist="38100" dir="5400000" algn="t" rotWithShape="0">
                    <a:prstClr val="black">
                      <a:alpha val="40000"/>
                    </a:prstClr>
                  </a:outerShdw>
                </a:effectLst>
                <a:latin typeface="+mj-lt"/>
                <a:ea typeface="+mj-ea"/>
                <a:cs typeface="+mj-cs"/>
              </a:rPr>
              <a:t> </a:t>
            </a:r>
            <a:r>
              <a:rPr lang="en-US" sz="5400" b="1" dirty="0" err="1">
                <a:solidFill>
                  <a:schemeClr val="accent1">
                    <a:lumMod val="75000"/>
                  </a:schemeClr>
                </a:solidFill>
                <a:effectLst>
                  <a:outerShdw blurRad="50800" dist="38100" dir="5400000" algn="t" rotWithShape="0">
                    <a:prstClr val="black">
                      <a:alpha val="40000"/>
                    </a:prstClr>
                  </a:outerShdw>
                </a:effectLst>
                <a:latin typeface="+mj-lt"/>
                <a:ea typeface="+mj-ea"/>
                <a:cs typeface="+mj-cs"/>
              </a:rPr>
              <a:t>líder</a:t>
            </a:r>
            <a:endParaRPr lang="en-US" sz="5400" b="1" kern="1200" dirty="0">
              <a:solidFill>
                <a:schemeClr val="accent1">
                  <a:lumMod val="75000"/>
                </a:schemeClr>
              </a:solidFill>
              <a:effectLst>
                <a:outerShdw blurRad="50800" dist="38100" dir="5400000" algn="t" rotWithShape="0">
                  <a:prstClr val="black">
                    <a:alpha val="40000"/>
                  </a:prstClr>
                </a:outerShdw>
              </a:effectLst>
              <a:latin typeface="+mj-lt"/>
              <a:ea typeface="+mj-ea"/>
              <a:cs typeface="+mj-cs"/>
            </a:endParaRPr>
          </a:p>
        </p:txBody>
      </p:sp>
      <p:grpSp>
        <p:nvGrpSpPr>
          <p:cNvPr id="80" name="Group 75">
            <a:extLst>
              <a:ext uri="{FF2B5EF4-FFF2-40B4-BE49-F238E27FC236}">
                <a16:creationId xmlns:a16="http://schemas.microsoft.com/office/drawing/2014/main" id="{3FEB7750-5E3F-43E4-B0BB-6614A165F8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77" name="Freeform 6">
              <a:extLst>
                <a:ext uri="{FF2B5EF4-FFF2-40B4-BE49-F238E27FC236}">
                  <a16:creationId xmlns:a16="http://schemas.microsoft.com/office/drawing/2014/main" id="{2C4BB42A-C350-43AC-AC2C-A62D52755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78" name="Freeform 6">
              <a:extLst>
                <a:ext uri="{FF2B5EF4-FFF2-40B4-BE49-F238E27FC236}">
                  <a16:creationId xmlns:a16="http://schemas.microsoft.com/office/drawing/2014/main" id="{9FD94A1A-9337-49FD-9F42-833C51F1E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pic>
        <p:nvPicPr>
          <p:cNvPr id="5" name="Imagen 4">
            <a:extLst>
              <a:ext uri="{FF2B5EF4-FFF2-40B4-BE49-F238E27FC236}">
                <a16:creationId xmlns:a16="http://schemas.microsoft.com/office/drawing/2014/main" id="{31418F81-A458-E425-B6B1-7158F8BDCCFD}"/>
              </a:ext>
            </a:extLst>
          </p:cNvPr>
          <p:cNvPicPr>
            <a:picLocks noChangeAspect="1"/>
          </p:cNvPicPr>
          <p:nvPr/>
        </p:nvPicPr>
        <p:blipFill>
          <a:blip r:embed="rId2"/>
          <a:stretch>
            <a:fillRect/>
          </a:stretch>
        </p:blipFill>
        <p:spPr>
          <a:xfrm>
            <a:off x="1726646" y="-131568"/>
            <a:ext cx="8738708" cy="4544129"/>
          </a:xfrm>
          <a:prstGeom prst="rect">
            <a:avLst/>
          </a:prstGeom>
        </p:spPr>
      </p:pic>
    </p:spTree>
    <p:extLst>
      <p:ext uri="{BB962C8B-B14F-4D97-AF65-F5344CB8AC3E}">
        <p14:creationId xmlns:p14="http://schemas.microsoft.com/office/powerpoint/2010/main" val="2467310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24874C2B-AEBB-8DD2-FDCE-041508AD62CF}"/>
              </a:ext>
            </a:extLst>
          </p:cNvPr>
          <p:cNvPicPr>
            <a:picLocks noChangeAspect="1"/>
          </p:cNvPicPr>
          <p:nvPr/>
        </p:nvPicPr>
        <p:blipFill>
          <a:blip r:embed="rId3"/>
          <a:stretch>
            <a:fillRect/>
          </a:stretch>
        </p:blipFill>
        <p:spPr>
          <a:xfrm>
            <a:off x="0" y="-1"/>
            <a:ext cx="1433945" cy="6853143"/>
          </a:xfrm>
          <a:prstGeom prst="rect">
            <a:avLst/>
          </a:prstGeom>
        </p:spPr>
      </p:pic>
      <p:pic>
        <p:nvPicPr>
          <p:cNvPr id="7" name="Imagen 6">
            <a:extLst>
              <a:ext uri="{FF2B5EF4-FFF2-40B4-BE49-F238E27FC236}">
                <a16:creationId xmlns:a16="http://schemas.microsoft.com/office/drawing/2014/main" id="{39BD3232-DE09-6E7F-E5D2-8250E02E44E2}"/>
              </a:ext>
            </a:extLst>
          </p:cNvPr>
          <p:cNvPicPr>
            <a:picLocks noChangeAspect="1"/>
          </p:cNvPicPr>
          <p:nvPr/>
        </p:nvPicPr>
        <p:blipFill>
          <a:blip r:embed="rId4"/>
          <a:stretch>
            <a:fillRect/>
          </a:stretch>
        </p:blipFill>
        <p:spPr>
          <a:xfrm>
            <a:off x="9266830" y="5523818"/>
            <a:ext cx="2925170" cy="1329325"/>
          </a:xfrm>
          <a:prstGeom prst="rect">
            <a:avLst/>
          </a:prstGeom>
        </p:spPr>
      </p:pic>
      <p:sp>
        <p:nvSpPr>
          <p:cNvPr id="2" name="Título 4">
            <a:extLst>
              <a:ext uri="{FF2B5EF4-FFF2-40B4-BE49-F238E27FC236}">
                <a16:creationId xmlns:a16="http://schemas.microsoft.com/office/drawing/2014/main" id="{40F80520-13E2-740A-F294-D0474498E9D0}"/>
              </a:ext>
            </a:extLst>
          </p:cNvPr>
          <p:cNvSpPr txBox="1">
            <a:spLocks/>
          </p:cNvSpPr>
          <p:nvPr/>
        </p:nvSpPr>
        <p:spPr>
          <a:xfrm>
            <a:off x="914397" y="32390"/>
            <a:ext cx="9771669" cy="8423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3600" b="1" dirty="0">
                <a:solidFill>
                  <a:srgbClr val="FF9966"/>
                </a:solidFill>
                <a:latin typeface="spinnaker"/>
              </a:rPr>
              <a:t>¿Son lo mismo las </a:t>
            </a:r>
            <a:r>
              <a:rPr lang="es-MX" sz="3600" b="1" dirty="0" err="1">
                <a:solidFill>
                  <a:srgbClr val="FF9966"/>
                </a:solidFill>
                <a:latin typeface="spinnaker"/>
              </a:rPr>
              <a:t>Power</a:t>
            </a:r>
            <a:r>
              <a:rPr lang="es-MX" sz="3600" b="1" dirty="0">
                <a:solidFill>
                  <a:srgbClr val="FF9966"/>
                </a:solidFill>
                <a:latin typeface="spinnaker"/>
              </a:rPr>
              <a:t> Skills que las </a:t>
            </a:r>
            <a:r>
              <a:rPr lang="es-MX" sz="3600" b="1" dirty="0" err="1">
                <a:solidFill>
                  <a:srgbClr val="FF9966"/>
                </a:solidFill>
                <a:latin typeface="spinnaker"/>
              </a:rPr>
              <a:t>Soft</a:t>
            </a:r>
            <a:r>
              <a:rPr lang="es-MX" sz="3600" b="1" dirty="0">
                <a:solidFill>
                  <a:srgbClr val="FF9966"/>
                </a:solidFill>
                <a:latin typeface="spinnaker"/>
              </a:rPr>
              <a:t> Skills?</a:t>
            </a:r>
            <a:endParaRPr lang="es-MX" sz="3600" dirty="0">
              <a:solidFill>
                <a:srgbClr val="FF9966"/>
              </a:solidFill>
            </a:endParaRPr>
          </a:p>
        </p:txBody>
      </p:sp>
      <p:sp>
        <p:nvSpPr>
          <p:cNvPr id="3" name="CuadroTexto 2">
            <a:extLst>
              <a:ext uri="{FF2B5EF4-FFF2-40B4-BE49-F238E27FC236}">
                <a16:creationId xmlns:a16="http://schemas.microsoft.com/office/drawing/2014/main" id="{62C180D7-3657-7029-F034-6B81742326EB}"/>
              </a:ext>
            </a:extLst>
          </p:cNvPr>
          <p:cNvSpPr txBox="1"/>
          <p:nvPr/>
        </p:nvSpPr>
        <p:spPr>
          <a:xfrm>
            <a:off x="1094751" y="1159004"/>
            <a:ext cx="4426527"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3200" b="0" i="0" u="none" strike="noStrike" kern="1200" cap="none" spc="0" normalizeH="0" baseline="0" noProof="0" dirty="0">
                <a:ln>
                  <a:noFill/>
                </a:ln>
                <a:solidFill>
                  <a:srgbClr val="0B5497"/>
                </a:solidFill>
                <a:effectLst/>
                <a:uLnTx/>
                <a:uFillTx/>
                <a:latin typeface="Trebuchet MS" panose="020B0603020202020204"/>
                <a:ea typeface="+mn-ea"/>
                <a:cs typeface="+mn-cs"/>
              </a:rPr>
              <a:t>Habilidades Blandas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3200" b="0" i="0" u="none" strike="noStrike" kern="1200" cap="none" spc="0" normalizeH="0" baseline="0" noProof="0" dirty="0" err="1">
                <a:ln>
                  <a:noFill/>
                </a:ln>
                <a:solidFill>
                  <a:srgbClr val="0B5497"/>
                </a:solidFill>
                <a:effectLst/>
                <a:uLnTx/>
                <a:uFillTx/>
                <a:latin typeface="Trebuchet MS" panose="020B0603020202020204"/>
                <a:ea typeface="+mn-ea"/>
                <a:cs typeface="+mn-cs"/>
              </a:rPr>
              <a:t>Soft</a:t>
            </a:r>
            <a:r>
              <a:rPr kumimoji="0" lang="es-CO" sz="3200" b="0" i="0" u="none" strike="noStrike" kern="1200" cap="none" spc="0" normalizeH="0" baseline="0" noProof="0" dirty="0">
                <a:ln>
                  <a:noFill/>
                </a:ln>
                <a:solidFill>
                  <a:srgbClr val="0B5497"/>
                </a:solidFill>
                <a:effectLst/>
                <a:uLnTx/>
                <a:uFillTx/>
                <a:latin typeface="Trebuchet MS" panose="020B0603020202020204"/>
                <a:ea typeface="+mn-ea"/>
                <a:cs typeface="+mn-cs"/>
              </a:rPr>
              <a:t> Skills</a:t>
            </a:r>
          </a:p>
        </p:txBody>
      </p:sp>
      <p:sp>
        <p:nvSpPr>
          <p:cNvPr id="4" name="CuadroTexto 3">
            <a:extLst>
              <a:ext uri="{FF2B5EF4-FFF2-40B4-BE49-F238E27FC236}">
                <a16:creationId xmlns:a16="http://schemas.microsoft.com/office/drawing/2014/main" id="{0BEB77E3-5756-E88D-E8C3-BD3DF46403DF}"/>
              </a:ext>
            </a:extLst>
          </p:cNvPr>
          <p:cNvSpPr txBox="1"/>
          <p:nvPr/>
        </p:nvSpPr>
        <p:spPr>
          <a:xfrm>
            <a:off x="6672698" y="1081353"/>
            <a:ext cx="4682833"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3200" b="0" i="0" u="none" strike="noStrike" kern="1200" cap="none" spc="0" normalizeH="0" baseline="0" noProof="0" dirty="0">
                <a:ln>
                  <a:noFill/>
                </a:ln>
                <a:solidFill>
                  <a:srgbClr val="0B5497"/>
                </a:solidFill>
                <a:effectLst/>
                <a:uLnTx/>
                <a:uFillTx/>
                <a:latin typeface="Trebuchet MS" panose="020B0603020202020204"/>
                <a:ea typeface="+mn-ea"/>
                <a:cs typeface="+mn-cs"/>
              </a:rPr>
              <a:t>Habilidades de Poder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3200" b="0" i="0" u="none" strike="noStrike" kern="1200" cap="none" spc="0" normalizeH="0" baseline="0" noProof="0" dirty="0" err="1">
                <a:ln>
                  <a:noFill/>
                </a:ln>
                <a:solidFill>
                  <a:srgbClr val="0B5497"/>
                </a:solidFill>
                <a:effectLst/>
                <a:uLnTx/>
                <a:uFillTx/>
                <a:latin typeface="Trebuchet MS" panose="020B0603020202020204"/>
                <a:ea typeface="+mn-ea"/>
                <a:cs typeface="+mn-cs"/>
              </a:rPr>
              <a:t>Power</a:t>
            </a:r>
            <a:r>
              <a:rPr kumimoji="0" lang="es-CO" sz="3200" b="0" i="0" u="none" strike="noStrike" kern="1200" cap="none" spc="0" normalizeH="0" baseline="0" noProof="0" dirty="0">
                <a:ln>
                  <a:noFill/>
                </a:ln>
                <a:solidFill>
                  <a:srgbClr val="0B5497"/>
                </a:solidFill>
                <a:effectLst/>
                <a:uLnTx/>
                <a:uFillTx/>
                <a:latin typeface="Trebuchet MS" panose="020B0603020202020204"/>
                <a:ea typeface="+mn-ea"/>
                <a:cs typeface="+mn-cs"/>
              </a:rPr>
              <a:t> Skills</a:t>
            </a:r>
          </a:p>
        </p:txBody>
      </p:sp>
      <p:sp>
        <p:nvSpPr>
          <p:cNvPr id="6" name="CuadroTexto 5">
            <a:extLst>
              <a:ext uri="{FF2B5EF4-FFF2-40B4-BE49-F238E27FC236}">
                <a16:creationId xmlns:a16="http://schemas.microsoft.com/office/drawing/2014/main" id="{464A7ADB-1101-A8C0-03CB-0DE20CE5204A}"/>
              </a:ext>
            </a:extLst>
          </p:cNvPr>
          <p:cNvSpPr txBox="1"/>
          <p:nvPr/>
        </p:nvSpPr>
        <p:spPr>
          <a:xfrm>
            <a:off x="1094751" y="2917832"/>
            <a:ext cx="4838698" cy="2677656"/>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0" normalizeH="0" baseline="0" noProof="0" dirty="0">
                <a:ln>
                  <a:noFill/>
                </a:ln>
                <a:solidFill>
                  <a:srgbClr val="0B5497"/>
                </a:solidFill>
                <a:effectLst/>
                <a:uLnTx/>
                <a:uFillTx/>
                <a:latin typeface="Trebuchet MS" panose="020B0603020202020204"/>
                <a:ea typeface="+mn-ea"/>
                <a:cs typeface="+mn-cs"/>
              </a:rPr>
              <a:t>Cualidades que las personas tienen para desempeñarse de buena manera en las interacciones con otras personas, en su día a día cualquiera sea el ámbito del que se trate, personal o profesional.</a:t>
            </a:r>
            <a:endParaRPr kumimoji="0" lang="es-CO" sz="2400" b="0" i="0" u="none" strike="noStrike" kern="1200" cap="none" spc="0" normalizeH="0" baseline="0" noProof="0" dirty="0">
              <a:ln>
                <a:noFill/>
              </a:ln>
              <a:solidFill>
                <a:srgbClr val="0B5497"/>
              </a:solidFill>
              <a:effectLst/>
              <a:uLnTx/>
              <a:uFillTx/>
              <a:latin typeface="Trebuchet MS" panose="020B0603020202020204"/>
              <a:ea typeface="+mn-ea"/>
              <a:cs typeface="+mn-cs"/>
            </a:endParaRPr>
          </a:p>
        </p:txBody>
      </p:sp>
      <p:sp>
        <p:nvSpPr>
          <p:cNvPr id="9" name="CuadroTexto 8">
            <a:extLst>
              <a:ext uri="{FF2B5EF4-FFF2-40B4-BE49-F238E27FC236}">
                <a16:creationId xmlns:a16="http://schemas.microsoft.com/office/drawing/2014/main" id="{498461DF-8F3A-3AED-4078-8EFD38A87EDB}"/>
              </a:ext>
            </a:extLst>
          </p:cNvPr>
          <p:cNvSpPr txBox="1"/>
          <p:nvPr/>
        </p:nvSpPr>
        <p:spPr>
          <a:xfrm>
            <a:off x="6494321" y="2589948"/>
            <a:ext cx="5039588" cy="3293209"/>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0" normalizeH="0" baseline="0" noProof="0" dirty="0">
                <a:ln>
                  <a:noFill/>
                </a:ln>
                <a:solidFill>
                  <a:srgbClr val="0B5497"/>
                </a:solidFill>
                <a:effectLst/>
                <a:uLnTx/>
                <a:uFillTx/>
                <a:latin typeface="Trebuchet MS" panose="020B0603020202020204"/>
                <a:ea typeface="+mn-ea"/>
                <a:cs typeface="+mn-cs"/>
              </a:rPr>
              <a:t>Se basan en las habilidades blandas, pero </a:t>
            </a:r>
            <a:r>
              <a:rPr kumimoji="0" lang="es-MX" sz="3200" b="1" i="0" u="none" strike="noStrike" kern="1200" cap="none" spc="0" normalizeH="0" baseline="0" noProof="0" dirty="0">
                <a:ln>
                  <a:noFill/>
                </a:ln>
                <a:solidFill>
                  <a:srgbClr val="FF9966"/>
                </a:solidFill>
                <a:effectLst/>
                <a:uLnTx/>
                <a:uFillTx/>
                <a:latin typeface="Trebuchet MS" panose="020B0603020202020204"/>
                <a:ea typeface="+mn-ea"/>
                <a:cs typeface="+mn-cs"/>
              </a:rPr>
              <a:t>mucho más avanzadas</a:t>
            </a:r>
            <a:r>
              <a:rPr kumimoji="0" lang="es-MX" sz="2400" b="0" i="0" u="none" strike="noStrike" kern="1200" cap="none" spc="0" normalizeH="0" baseline="0" noProof="0" dirty="0">
                <a:ln>
                  <a:noFill/>
                </a:ln>
                <a:solidFill>
                  <a:srgbClr val="0B5497"/>
                </a:solidFill>
                <a:effectLst/>
                <a:uLnTx/>
                <a:uFillTx/>
                <a:latin typeface="Trebuchet MS" panose="020B0603020202020204"/>
                <a:ea typeface="+mn-ea"/>
                <a:cs typeface="+mn-cs"/>
              </a:rPr>
              <a:t> convirtiéndolas en aptitudes clave, que forman parte del talento personal y profesional, que </a:t>
            </a:r>
            <a:r>
              <a:rPr kumimoji="0" lang="es-MX" sz="2400" b="1" i="0" u="none" strike="noStrike" kern="1200" cap="none" spc="0" normalizeH="0" baseline="0" noProof="0" dirty="0">
                <a:ln>
                  <a:noFill/>
                </a:ln>
                <a:solidFill>
                  <a:srgbClr val="FF9966"/>
                </a:solidFill>
                <a:effectLst/>
                <a:uLnTx/>
                <a:uFillTx/>
                <a:latin typeface="Trebuchet MS" panose="020B0603020202020204"/>
                <a:ea typeface="+mn-ea"/>
                <a:cs typeface="+mn-cs"/>
              </a:rPr>
              <a:t>permiten insertarse y crecer de manera competitiva en el mundo laboral.</a:t>
            </a:r>
            <a:endParaRPr kumimoji="0" lang="es-CO" sz="2400" b="1" i="0" u="none" strike="noStrike" kern="1200" cap="none" spc="0" normalizeH="0" baseline="0" noProof="0" dirty="0">
              <a:ln>
                <a:noFill/>
              </a:ln>
              <a:solidFill>
                <a:srgbClr val="FF996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371810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24874C2B-AEBB-8DD2-FDCE-041508AD62CF}"/>
              </a:ext>
            </a:extLst>
          </p:cNvPr>
          <p:cNvPicPr>
            <a:picLocks noChangeAspect="1"/>
          </p:cNvPicPr>
          <p:nvPr/>
        </p:nvPicPr>
        <p:blipFill>
          <a:blip r:embed="rId3"/>
          <a:stretch>
            <a:fillRect/>
          </a:stretch>
        </p:blipFill>
        <p:spPr>
          <a:xfrm>
            <a:off x="0" y="-1"/>
            <a:ext cx="1433945" cy="6853143"/>
          </a:xfrm>
          <a:prstGeom prst="rect">
            <a:avLst/>
          </a:prstGeom>
        </p:spPr>
      </p:pic>
      <p:pic>
        <p:nvPicPr>
          <p:cNvPr id="7" name="Imagen 6">
            <a:extLst>
              <a:ext uri="{FF2B5EF4-FFF2-40B4-BE49-F238E27FC236}">
                <a16:creationId xmlns:a16="http://schemas.microsoft.com/office/drawing/2014/main" id="{39BD3232-DE09-6E7F-E5D2-8250E02E44E2}"/>
              </a:ext>
            </a:extLst>
          </p:cNvPr>
          <p:cNvPicPr>
            <a:picLocks noChangeAspect="1"/>
          </p:cNvPicPr>
          <p:nvPr/>
        </p:nvPicPr>
        <p:blipFill>
          <a:blip r:embed="rId4"/>
          <a:stretch>
            <a:fillRect/>
          </a:stretch>
        </p:blipFill>
        <p:spPr>
          <a:xfrm>
            <a:off x="9266830" y="5523818"/>
            <a:ext cx="2925170" cy="1329325"/>
          </a:xfrm>
          <a:prstGeom prst="rect">
            <a:avLst/>
          </a:prstGeom>
        </p:spPr>
      </p:pic>
      <p:sp>
        <p:nvSpPr>
          <p:cNvPr id="5" name="CuadroTexto 4">
            <a:extLst>
              <a:ext uri="{FF2B5EF4-FFF2-40B4-BE49-F238E27FC236}">
                <a16:creationId xmlns:a16="http://schemas.microsoft.com/office/drawing/2014/main" id="{745C5F4C-9A06-F595-63E7-B557F634D283}"/>
              </a:ext>
            </a:extLst>
          </p:cNvPr>
          <p:cNvSpPr txBox="1"/>
          <p:nvPr/>
        </p:nvSpPr>
        <p:spPr>
          <a:xfrm>
            <a:off x="716972" y="2700585"/>
            <a:ext cx="5480694" cy="261610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0" normalizeH="0" baseline="0" noProof="0" dirty="0">
                <a:ln>
                  <a:noFill/>
                </a:ln>
                <a:solidFill>
                  <a:srgbClr val="0B5497"/>
                </a:solidFill>
                <a:effectLst/>
                <a:uLnTx/>
                <a:uFillTx/>
                <a:latin typeface="Trebuchet MS" panose="020B0603020202020204"/>
                <a:ea typeface="+mn-ea"/>
                <a:cs typeface="+mn-cs"/>
              </a:rPr>
              <a:t>Las </a:t>
            </a:r>
            <a:r>
              <a:rPr kumimoji="0" lang="es-MX" sz="2400" b="0" i="0" u="none" strike="noStrike" kern="1200" cap="none" spc="0" normalizeH="0" baseline="0" noProof="0" dirty="0" err="1">
                <a:ln>
                  <a:noFill/>
                </a:ln>
                <a:solidFill>
                  <a:srgbClr val="0B5497"/>
                </a:solidFill>
                <a:effectLst/>
                <a:uLnTx/>
                <a:uFillTx/>
                <a:latin typeface="Trebuchet MS" panose="020B0603020202020204"/>
                <a:ea typeface="+mn-ea"/>
                <a:cs typeface="+mn-cs"/>
              </a:rPr>
              <a:t>Power</a:t>
            </a:r>
            <a:r>
              <a:rPr kumimoji="0" lang="es-MX" sz="2400" b="0" i="0" u="none" strike="noStrike" kern="1200" cap="none" spc="0" normalizeH="0" baseline="0" noProof="0" dirty="0">
                <a:ln>
                  <a:noFill/>
                </a:ln>
                <a:solidFill>
                  <a:srgbClr val="0B5497"/>
                </a:solidFill>
                <a:effectLst/>
                <a:uLnTx/>
                <a:uFillTx/>
                <a:latin typeface="Trebuchet MS" panose="020B0603020202020204"/>
                <a:ea typeface="+mn-ea"/>
                <a:cs typeface="+mn-cs"/>
              </a:rPr>
              <a:t> Skills, son el elemento diferenciador, el </a:t>
            </a:r>
            <a:r>
              <a:rPr kumimoji="0" lang="es-MX" sz="3200" b="1" i="0" u="none" strike="noStrike" kern="1200" cap="none" spc="0" normalizeH="0" baseline="0" noProof="0" dirty="0">
                <a:ln>
                  <a:noFill/>
                </a:ln>
                <a:solidFill>
                  <a:srgbClr val="FF9966"/>
                </a:solidFill>
                <a:effectLst/>
                <a:uLnTx/>
                <a:uFillTx/>
                <a:latin typeface="Trebuchet MS" panose="020B0603020202020204"/>
                <a:ea typeface="+mn-ea"/>
                <a:cs typeface="+mn-cs"/>
              </a:rPr>
              <a:t>factor WOW</a:t>
            </a:r>
            <a:r>
              <a:rPr kumimoji="0" lang="es-MX" sz="2400" b="0" i="0" u="none" strike="noStrike" kern="1200" cap="none" spc="0" normalizeH="0" baseline="0" noProof="0" dirty="0">
                <a:ln>
                  <a:noFill/>
                </a:ln>
                <a:solidFill>
                  <a:srgbClr val="0B5497"/>
                </a:solidFill>
                <a:effectLst/>
                <a:uLnTx/>
                <a:uFillTx/>
                <a:latin typeface="Trebuchet MS" panose="020B0603020202020204"/>
                <a:ea typeface="+mn-ea"/>
                <a:cs typeface="+mn-cs"/>
              </a:rPr>
              <a:t>, que hace destacar o sobresalir a un profesional de la información en el medio y en la sociedad que habita,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0" normalizeH="0" baseline="0" noProof="0" dirty="0">
                <a:ln>
                  <a:noFill/>
                </a:ln>
                <a:solidFill>
                  <a:srgbClr val="0B5497"/>
                </a:solidFill>
                <a:effectLst/>
                <a:uLnTx/>
                <a:uFillTx/>
                <a:latin typeface="Trebuchet MS" panose="020B0603020202020204"/>
                <a:ea typeface="+mn-ea"/>
                <a:cs typeface="+mn-cs"/>
              </a:rPr>
              <a:t>su </a:t>
            </a:r>
            <a:r>
              <a:rPr kumimoji="0" lang="es-MX" sz="3600" b="1" i="0" u="none" strike="noStrike" kern="1200" cap="none" spc="0" normalizeH="0" baseline="0" noProof="0" dirty="0" err="1">
                <a:ln>
                  <a:noFill/>
                </a:ln>
                <a:solidFill>
                  <a:srgbClr val="FF9966"/>
                </a:solidFill>
                <a:effectLst/>
                <a:uLnTx/>
                <a:uFillTx/>
                <a:latin typeface="Trebuchet MS" panose="020B0603020202020204"/>
                <a:ea typeface="+mn-ea"/>
                <a:cs typeface="+mn-cs"/>
              </a:rPr>
              <a:t>Librarian</a:t>
            </a:r>
            <a:r>
              <a:rPr kumimoji="0" lang="es-MX" sz="3600" b="1" i="0" u="none" strike="noStrike" kern="1200" cap="none" spc="0" normalizeH="0" baseline="0" noProof="0" dirty="0">
                <a:ln>
                  <a:noFill/>
                </a:ln>
                <a:solidFill>
                  <a:srgbClr val="FF9966"/>
                </a:solidFill>
                <a:effectLst/>
                <a:uLnTx/>
                <a:uFillTx/>
                <a:latin typeface="Trebuchet MS" panose="020B0603020202020204"/>
                <a:ea typeface="+mn-ea"/>
                <a:cs typeface="+mn-cs"/>
              </a:rPr>
              <a:t> </a:t>
            </a:r>
            <a:r>
              <a:rPr kumimoji="0" lang="es-MX" sz="3600" b="1" i="0" u="none" strike="noStrike" kern="1200" cap="none" spc="0" normalizeH="0" baseline="0" noProof="0" dirty="0" err="1">
                <a:ln>
                  <a:noFill/>
                </a:ln>
                <a:solidFill>
                  <a:srgbClr val="FF9966"/>
                </a:solidFill>
                <a:effectLst/>
                <a:uLnTx/>
                <a:uFillTx/>
                <a:latin typeface="Trebuchet MS" panose="020B0603020202020204"/>
                <a:ea typeface="+mn-ea"/>
                <a:cs typeface="+mn-cs"/>
              </a:rPr>
              <a:t>power</a:t>
            </a:r>
            <a:endParaRPr kumimoji="0" lang="es-CO" sz="2400" b="1" i="0" u="none" strike="noStrike" kern="1200" cap="none" spc="0" normalizeH="0" baseline="0" noProof="0" dirty="0">
              <a:ln>
                <a:noFill/>
              </a:ln>
              <a:solidFill>
                <a:srgbClr val="FF9966"/>
              </a:solidFill>
              <a:effectLst/>
              <a:uLnTx/>
              <a:uFillTx/>
              <a:latin typeface="Trebuchet MS" panose="020B0603020202020204"/>
              <a:ea typeface="+mn-ea"/>
              <a:cs typeface="+mn-cs"/>
            </a:endParaRPr>
          </a:p>
        </p:txBody>
      </p:sp>
      <p:sp>
        <p:nvSpPr>
          <p:cNvPr id="10" name="Título 4">
            <a:extLst>
              <a:ext uri="{FF2B5EF4-FFF2-40B4-BE49-F238E27FC236}">
                <a16:creationId xmlns:a16="http://schemas.microsoft.com/office/drawing/2014/main" id="{390484A4-4358-5F54-561D-E9179203C6F1}"/>
              </a:ext>
            </a:extLst>
          </p:cNvPr>
          <p:cNvSpPr txBox="1">
            <a:spLocks/>
          </p:cNvSpPr>
          <p:nvPr/>
        </p:nvSpPr>
        <p:spPr>
          <a:xfrm>
            <a:off x="1104403" y="321805"/>
            <a:ext cx="8850087" cy="842325"/>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3600" b="1" dirty="0" err="1">
                <a:solidFill>
                  <a:srgbClr val="FF9966"/>
                </a:solidFill>
                <a:latin typeface="spinnaker"/>
              </a:rPr>
              <a:t>Librarian</a:t>
            </a:r>
            <a:r>
              <a:rPr lang="es-MX" sz="3600" b="1" dirty="0">
                <a:solidFill>
                  <a:srgbClr val="FF9966"/>
                </a:solidFill>
                <a:latin typeface="spinnaker"/>
              </a:rPr>
              <a:t> </a:t>
            </a:r>
            <a:r>
              <a:rPr lang="es-MX" sz="3600" b="1" dirty="0" err="1">
                <a:solidFill>
                  <a:srgbClr val="FF9966"/>
                </a:solidFill>
                <a:latin typeface="spinnaker"/>
              </a:rPr>
              <a:t>Power</a:t>
            </a:r>
            <a:r>
              <a:rPr lang="es-MX" sz="3600" b="1" dirty="0">
                <a:solidFill>
                  <a:srgbClr val="FF9966"/>
                </a:solidFill>
                <a:latin typeface="spinnaker"/>
              </a:rPr>
              <a:t>, el poder del bibliotecario líder</a:t>
            </a:r>
          </a:p>
        </p:txBody>
      </p:sp>
      <p:pic>
        <p:nvPicPr>
          <p:cNvPr id="11" name="Imagen 10">
            <a:hlinkClick r:id="rId5" action="ppaction://hlinkfile"/>
            <a:extLst>
              <a:ext uri="{FF2B5EF4-FFF2-40B4-BE49-F238E27FC236}">
                <a16:creationId xmlns:a16="http://schemas.microsoft.com/office/drawing/2014/main" id="{B37BA50D-D485-1948-4455-6094C27FB9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92942" y="2118519"/>
            <a:ext cx="6105988" cy="3338188"/>
          </a:xfrm>
          <a:prstGeom prst="rect">
            <a:avLst/>
          </a:prstGeom>
        </p:spPr>
      </p:pic>
    </p:spTree>
    <p:extLst>
      <p:ext uri="{BB962C8B-B14F-4D97-AF65-F5344CB8AC3E}">
        <p14:creationId xmlns:p14="http://schemas.microsoft.com/office/powerpoint/2010/main" val="228699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24874C2B-AEBB-8DD2-FDCE-041508AD62CF}"/>
              </a:ext>
            </a:extLst>
          </p:cNvPr>
          <p:cNvPicPr>
            <a:picLocks noChangeAspect="1"/>
          </p:cNvPicPr>
          <p:nvPr/>
        </p:nvPicPr>
        <p:blipFill>
          <a:blip r:embed="rId3"/>
          <a:stretch>
            <a:fillRect/>
          </a:stretch>
        </p:blipFill>
        <p:spPr>
          <a:xfrm>
            <a:off x="0" y="-1"/>
            <a:ext cx="1433945" cy="6853143"/>
          </a:xfrm>
          <a:prstGeom prst="rect">
            <a:avLst/>
          </a:prstGeom>
        </p:spPr>
      </p:pic>
      <p:pic>
        <p:nvPicPr>
          <p:cNvPr id="7" name="Imagen 6">
            <a:extLst>
              <a:ext uri="{FF2B5EF4-FFF2-40B4-BE49-F238E27FC236}">
                <a16:creationId xmlns:a16="http://schemas.microsoft.com/office/drawing/2014/main" id="{39BD3232-DE09-6E7F-E5D2-8250E02E44E2}"/>
              </a:ext>
            </a:extLst>
          </p:cNvPr>
          <p:cNvPicPr>
            <a:picLocks noChangeAspect="1"/>
          </p:cNvPicPr>
          <p:nvPr/>
        </p:nvPicPr>
        <p:blipFill>
          <a:blip r:embed="rId4"/>
          <a:stretch>
            <a:fillRect/>
          </a:stretch>
        </p:blipFill>
        <p:spPr>
          <a:xfrm>
            <a:off x="3735751" y="5247132"/>
            <a:ext cx="2925170" cy="1329325"/>
          </a:xfrm>
          <a:prstGeom prst="rect">
            <a:avLst/>
          </a:prstGeom>
        </p:spPr>
      </p:pic>
      <p:sp>
        <p:nvSpPr>
          <p:cNvPr id="5" name="Título 4">
            <a:extLst>
              <a:ext uri="{FF2B5EF4-FFF2-40B4-BE49-F238E27FC236}">
                <a16:creationId xmlns:a16="http://schemas.microsoft.com/office/drawing/2014/main" id="{4B3922C7-8E19-5E9B-2AD6-5F9C13E5B945}"/>
              </a:ext>
            </a:extLst>
          </p:cNvPr>
          <p:cNvSpPr txBox="1">
            <a:spLocks/>
          </p:cNvSpPr>
          <p:nvPr/>
        </p:nvSpPr>
        <p:spPr>
          <a:xfrm>
            <a:off x="1276662" y="1296520"/>
            <a:ext cx="4956591" cy="3673928"/>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4800" dirty="0">
                <a:solidFill>
                  <a:srgbClr val="0B5497"/>
                </a:solidFill>
              </a:rPr>
              <a:t>¿Cuáles consideran ustedes que son las 8 </a:t>
            </a:r>
            <a:r>
              <a:rPr lang="es-MX" sz="4800" b="1" dirty="0">
                <a:solidFill>
                  <a:srgbClr val="FF9966"/>
                </a:solidFill>
              </a:rPr>
              <a:t>Powers </a:t>
            </a:r>
            <a:r>
              <a:rPr lang="es-MX" sz="4800" b="1" dirty="0" err="1">
                <a:solidFill>
                  <a:srgbClr val="FF9966"/>
                </a:solidFill>
              </a:rPr>
              <a:t>skills</a:t>
            </a:r>
            <a:r>
              <a:rPr lang="es-MX" sz="4800" b="1" dirty="0">
                <a:solidFill>
                  <a:srgbClr val="FF9966"/>
                </a:solidFill>
              </a:rPr>
              <a:t> </a:t>
            </a:r>
            <a:r>
              <a:rPr lang="es-MX" sz="4800" dirty="0">
                <a:solidFill>
                  <a:srgbClr val="0B5497"/>
                </a:solidFill>
              </a:rPr>
              <a:t>más importantes en un </a:t>
            </a:r>
            <a:br>
              <a:rPr lang="es-MX" sz="4800" dirty="0">
                <a:solidFill>
                  <a:srgbClr val="0B5497"/>
                </a:solidFill>
              </a:rPr>
            </a:br>
            <a:r>
              <a:rPr lang="es-MX" sz="4800" b="1" dirty="0">
                <a:solidFill>
                  <a:srgbClr val="FF9966"/>
                </a:solidFill>
              </a:rPr>
              <a:t>líder bibliotecario</a:t>
            </a:r>
            <a:r>
              <a:rPr lang="es-MX" sz="4800" dirty="0">
                <a:solidFill>
                  <a:srgbClr val="0B5497"/>
                </a:solidFill>
              </a:rPr>
              <a:t>?</a:t>
            </a:r>
          </a:p>
        </p:txBody>
      </p:sp>
      <p:pic>
        <p:nvPicPr>
          <p:cNvPr id="10" name="Imagen 9">
            <a:extLst>
              <a:ext uri="{FF2B5EF4-FFF2-40B4-BE49-F238E27FC236}">
                <a16:creationId xmlns:a16="http://schemas.microsoft.com/office/drawing/2014/main" id="{03C3E9D2-75B2-F542-9567-5D463F55165E}"/>
              </a:ext>
            </a:extLst>
          </p:cNvPr>
          <p:cNvPicPr>
            <a:picLocks noChangeAspect="1"/>
          </p:cNvPicPr>
          <p:nvPr/>
        </p:nvPicPr>
        <p:blipFill>
          <a:blip r:embed="rId5"/>
          <a:stretch>
            <a:fillRect/>
          </a:stretch>
        </p:blipFill>
        <p:spPr>
          <a:xfrm>
            <a:off x="6665039" y="-1227817"/>
            <a:ext cx="5526961" cy="8603636"/>
          </a:xfrm>
          <a:prstGeom prst="rect">
            <a:avLst/>
          </a:prstGeom>
        </p:spPr>
      </p:pic>
      <p:sp>
        <p:nvSpPr>
          <p:cNvPr id="11" name="Rombo 10">
            <a:extLst>
              <a:ext uri="{FF2B5EF4-FFF2-40B4-BE49-F238E27FC236}">
                <a16:creationId xmlns:a16="http://schemas.microsoft.com/office/drawing/2014/main" id="{F28D7069-A818-6CED-27F0-933350E84330}"/>
              </a:ext>
            </a:extLst>
          </p:cNvPr>
          <p:cNvSpPr/>
          <p:nvPr/>
        </p:nvSpPr>
        <p:spPr>
          <a:xfrm>
            <a:off x="8708263" y="-563656"/>
            <a:ext cx="1440512" cy="1485900"/>
          </a:xfrm>
          <a:prstGeom prst="diamon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90898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hlinkClick r:id="rId3"/>
            <a:extLst>
              <a:ext uri="{FF2B5EF4-FFF2-40B4-BE49-F238E27FC236}">
                <a16:creationId xmlns:a16="http://schemas.microsoft.com/office/drawing/2014/main" id="{1C3CC1D1-5932-A9AF-1CAA-68B3BA997930}"/>
              </a:ext>
            </a:extLst>
          </p:cNvPr>
          <p:cNvPicPr>
            <a:picLocks noChangeAspect="1"/>
          </p:cNvPicPr>
          <p:nvPr/>
        </p:nvPicPr>
        <p:blipFill>
          <a:blip r:embed="rId4"/>
          <a:stretch>
            <a:fillRect/>
          </a:stretch>
        </p:blipFill>
        <p:spPr>
          <a:xfrm>
            <a:off x="3299013" y="53787"/>
            <a:ext cx="8892988" cy="6862667"/>
          </a:xfrm>
          <a:prstGeom prst="rect">
            <a:avLst/>
          </a:prstGeom>
        </p:spPr>
      </p:pic>
      <p:pic>
        <p:nvPicPr>
          <p:cNvPr id="8" name="Imagen 7">
            <a:extLst>
              <a:ext uri="{FF2B5EF4-FFF2-40B4-BE49-F238E27FC236}">
                <a16:creationId xmlns:a16="http://schemas.microsoft.com/office/drawing/2014/main" id="{24874C2B-AEBB-8DD2-FDCE-041508AD62CF}"/>
              </a:ext>
            </a:extLst>
          </p:cNvPr>
          <p:cNvPicPr>
            <a:picLocks noChangeAspect="1"/>
          </p:cNvPicPr>
          <p:nvPr/>
        </p:nvPicPr>
        <p:blipFill>
          <a:blip r:embed="rId5"/>
          <a:stretch>
            <a:fillRect/>
          </a:stretch>
        </p:blipFill>
        <p:spPr>
          <a:xfrm>
            <a:off x="0" y="-1"/>
            <a:ext cx="1433945" cy="6853143"/>
          </a:xfrm>
          <a:prstGeom prst="rect">
            <a:avLst/>
          </a:prstGeom>
        </p:spPr>
      </p:pic>
      <p:sp>
        <p:nvSpPr>
          <p:cNvPr id="2" name="Título 4">
            <a:extLst>
              <a:ext uri="{FF2B5EF4-FFF2-40B4-BE49-F238E27FC236}">
                <a16:creationId xmlns:a16="http://schemas.microsoft.com/office/drawing/2014/main" id="{A981F68E-B788-412A-001B-574D0A5B3221}"/>
              </a:ext>
            </a:extLst>
          </p:cNvPr>
          <p:cNvSpPr txBox="1">
            <a:spLocks/>
          </p:cNvSpPr>
          <p:nvPr/>
        </p:nvSpPr>
        <p:spPr>
          <a:xfrm>
            <a:off x="0" y="1041958"/>
            <a:ext cx="3514165" cy="47692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2400" b="1" dirty="0">
                <a:solidFill>
                  <a:schemeClr val="tx2"/>
                </a:solidFill>
              </a:rPr>
              <a:t>¿</a:t>
            </a:r>
            <a:r>
              <a:rPr lang="es-MX" sz="4800" b="1" dirty="0">
                <a:solidFill>
                  <a:schemeClr val="tx2"/>
                </a:solidFill>
              </a:rPr>
              <a:t>Cuáles consideran las </a:t>
            </a:r>
            <a:r>
              <a:rPr lang="es-MX" sz="4800" b="1" dirty="0">
                <a:solidFill>
                  <a:srgbClr val="FF9966"/>
                </a:solidFill>
              </a:rPr>
              <a:t>8 </a:t>
            </a:r>
            <a:r>
              <a:rPr lang="es-MX" sz="4800" b="1" dirty="0" err="1">
                <a:solidFill>
                  <a:srgbClr val="FF9966"/>
                </a:solidFill>
              </a:rPr>
              <a:t>powers</a:t>
            </a:r>
            <a:r>
              <a:rPr lang="es-MX" sz="4800" b="1" dirty="0">
                <a:solidFill>
                  <a:srgbClr val="FF9966"/>
                </a:solidFill>
              </a:rPr>
              <a:t> </a:t>
            </a:r>
            <a:r>
              <a:rPr lang="es-MX" sz="4800" b="1" dirty="0" err="1">
                <a:solidFill>
                  <a:srgbClr val="FF9966"/>
                </a:solidFill>
              </a:rPr>
              <a:t>skills</a:t>
            </a:r>
            <a:r>
              <a:rPr lang="es-MX" sz="4800" b="1" dirty="0">
                <a:solidFill>
                  <a:srgbClr val="FF9966"/>
                </a:solidFill>
              </a:rPr>
              <a:t> </a:t>
            </a:r>
            <a:r>
              <a:rPr lang="es-MX" sz="4800" b="1" dirty="0">
                <a:solidFill>
                  <a:schemeClr val="tx2"/>
                </a:solidFill>
              </a:rPr>
              <a:t>más importantes en un líder bibliotecario?</a:t>
            </a:r>
            <a:endParaRPr lang="es-MX" sz="2400" b="1" dirty="0">
              <a:solidFill>
                <a:schemeClr val="tx2"/>
              </a:solidFill>
            </a:endParaRPr>
          </a:p>
        </p:txBody>
      </p:sp>
    </p:spTree>
    <p:extLst>
      <p:ext uri="{BB962C8B-B14F-4D97-AF65-F5344CB8AC3E}">
        <p14:creationId xmlns:p14="http://schemas.microsoft.com/office/powerpoint/2010/main" val="2042695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24874C2B-AEBB-8DD2-FDCE-041508AD62CF}"/>
              </a:ext>
            </a:extLst>
          </p:cNvPr>
          <p:cNvPicPr>
            <a:picLocks noChangeAspect="1"/>
          </p:cNvPicPr>
          <p:nvPr/>
        </p:nvPicPr>
        <p:blipFill>
          <a:blip r:embed="rId3"/>
          <a:stretch>
            <a:fillRect/>
          </a:stretch>
        </p:blipFill>
        <p:spPr>
          <a:xfrm>
            <a:off x="0" y="-1"/>
            <a:ext cx="1433945" cy="6853143"/>
          </a:xfrm>
          <a:prstGeom prst="rect">
            <a:avLst/>
          </a:prstGeom>
        </p:spPr>
      </p:pic>
      <p:pic>
        <p:nvPicPr>
          <p:cNvPr id="2" name="Imagen 1" descr="Diagrama, Aplicación&#10;&#10;Descripción generada automáticamente">
            <a:extLst>
              <a:ext uri="{FF2B5EF4-FFF2-40B4-BE49-F238E27FC236}">
                <a16:creationId xmlns:a16="http://schemas.microsoft.com/office/drawing/2014/main" id="{00B31255-15C6-5507-356A-D77B9CF441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6999" y="-4859"/>
            <a:ext cx="6858001" cy="6858001"/>
          </a:xfrm>
          <a:prstGeom prst="rect">
            <a:avLst/>
          </a:prstGeom>
        </p:spPr>
      </p:pic>
    </p:spTree>
    <p:extLst>
      <p:ext uri="{BB962C8B-B14F-4D97-AF65-F5344CB8AC3E}">
        <p14:creationId xmlns:p14="http://schemas.microsoft.com/office/powerpoint/2010/main" val="289078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24874C2B-AEBB-8DD2-FDCE-041508AD62CF}"/>
              </a:ext>
            </a:extLst>
          </p:cNvPr>
          <p:cNvPicPr>
            <a:picLocks noChangeAspect="1"/>
          </p:cNvPicPr>
          <p:nvPr/>
        </p:nvPicPr>
        <p:blipFill>
          <a:blip r:embed="rId3"/>
          <a:stretch>
            <a:fillRect/>
          </a:stretch>
        </p:blipFill>
        <p:spPr>
          <a:xfrm>
            <a:off x="0" y="-1"/>
            <a:ext cx="1433945" cy="6853143"/>
          </a:xfrm>
          <a:prstGeom prst="rect">
            <a:avLst/>
          </a:prstGeom>
        </p:spPr>
      </p:pic>
      <p:pic>
        <p:nvPicPr>
          <p:cNvPr id="2" name="Imagen 1" descr="Diagrama&#10;&#10;Descripción generada automáticamente">
            <a:extLst>
              <a:ext uri="{FF2B5EF4-FFF2-40B4-BE49-F238E27FC236}">
                <a16:creationId xmlns:a16="http://schemas.microsoft.com/office/drawing/2014/main" id="{62CF64BC-8A34-48D5-A1A6-1BFC6AFF74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3589550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24874C2B-AEBB-8DD2-FDCE-041508AD62CF}"/>
              </a:ext>
            </a:extLst>
          </p:cNvPr>
          <p:cNvPicPr>
            <a:picLocks noChangeAspect="1"/>
          </p:cNvPicPr>
          <p:nvPr/>
        </p:nvPicPr>
        <p:blipFill>
          <a:blip r:embed="rId3"/>
          <a:stretch>
            <a:fillRect/>
          </a:stretch>
        </p:blipFill>
        <p:spPr>
          <a:xfrm>
            <a:off x="0" y="-1"/>
            <a:ext cx="1433945" cy="6853143"/>
          </a:xfrm>
          <a:prstGeom prst="rect">
            <a:avLst/>
          </a:prstGeom>
        </p:spPr>
      </p:pic>
      <p:pic>
        <p:nvPicPr>
          <p:cNvPr id="2" name="Imagen 1" descr="Diagrama&#10;&#10;Descripción generada automáticamente">
            <a:extLst>
              <a:ext uri="{FF2B5EF4-FFF2-40B4-BE49-F238E27FC236}">
                <a16:creationId xmlns:a16="http://schemas.microsoft.com/office/drawing/2014/main" id="{09C52BBC-DF55-733B-000F-C65517607A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747922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24874C2B-AEBB-8DD2-FDCE-041508AD62CF}"/>
              </a:ext>
            </a:extLst>
          </p:cNvPr>
          <p:cNvPicPr>
            <a:picLocks noChangeAspect="1"/>
          </p:cNvPicPr>
          <p:nvPr/>
        </p:nvPicPr>
        <p:blipFill>
          <a:blip r:embed="rId3"/>
          <a:stretch>
            <a:fillRect/>
          </a:stretch>
        </p:blipFill>
        <p:spPr>
          <a:xfrm>
            <a:off x="0" y="-1"/>
            <a:ext cx="1433945" cy="6853143"/>
          </a:xfrm>
          <a:prstGeom prst="rect">
            <a:avLst/>
          </a:prstGeom>
        </p:spPr>
      </p:pic>
      <p:pic>
        <p:nvPicPr>
          <p:cNvPr id="2" name="Imagen 1" descr="Diagrama&#10;&#10;Descripción generada automáticamente">
            <a:extLst>
              <a:ext uri="{FF2B5EF4-FFF2-40B4-BE49-F238E27FC236}">
                <a16:creationId xmlns:a16="http://schemas.microsoft.com/office/drawing/2014/main" id="{B9787E13-E9E3-BBFF-2B10-96F49E38C8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4858"/>
            <a:ext cx="6858000" cy="6858000"/>
          </a:xfrm>
          <a:prstGeom prst="rect">
            <a:avLst/>
          </a:prstGeom>
        </p:spPr>
      </p:pic>
    </p:spTree>
    <p:extLst>
      <p:ext uri="{BB962C8B-B14F-4D97-AF65-F5344CB8AC3E}">
        <p14:creationId xmlns:p14="http://schemas.microsoft.com/office/powerpoint/2010/main" val="737850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24874C2B-AEBB-8DD2-FDCE-041508AD62CF}"/>
              </a:ext>
            </a:extLst>
          </p:cNvPr>
          <p:cNvPicPr>
            <a:picLocks noChangeAspect="1"/>
          </p:cNvPicPr>
          <p:nvPr/>
        </p:nvPicPr>
        <p:blipFill>
          <a:blip r:embed="rId3"/>
          <a:stretch>
            <a:fillRect/>
          </a:stretch>
        </p:blipFill>
        <p:spPr>
          <a:xfrm>
            <a:off x="0" y="-1"/>
            <a:ext cx="1433945" cy="6853143"/>
          </a:xfrm>
          <a:prstGeom prst="rect">
            <a:avLst/>
          </a:prstGeom>
        </p:spPr>
      </p:pic>
      <p:pic>
        <p:nvPicPr>
          <p:cNvPr id="2" name="Imagen 1" descr="Imagen que contiene Aplicación&#10;&#10;Descripción generada automáticamente">
            <a:extLst>
              <a:ext uri="{FF2B5EF4-FFF2-40B4-BE49-F238E27FC236}">
                <a16:creationId xmlns:a16="http://schemas.microsoft.com/office/drawing/2014/main" id="{55EF4921-F3C7-BA56-408D-2FDBDB25C9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401" y="0"/>
            <a:ext cx="6858000" cy="6858000"/>
          </a:xfrm>
          <a:prstGeom prst="rect">
            <a:avLst/>
          </a:prstGeom>
        </p:spPr>
      </p:pic>
    </p:spTree>
    <p:extLst>
      <p:ext uri="{BB962C8B-B14F-4D97-AF65-F5344CB8AC3E}">
        <p14:creationId xmlns:p14="http://schemas.microsoft.com/office/powerpoint/2010/main" val="2847915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24874C2B-AEBB-8DD2-FDCE-041508AD62CF}"/>
              </a:ext>
            </a:extLst>
          </p:cNvPr>
          <p:cNvPicPr>
            <a:picLocks noChangeAspect="1"/>
          </p:cNvPicPr>
          <p:nvPr/>
        </p:nvPicPr>
        <p:blipFill>
          <a:blip r:embed="rId3"/>
          <a:stretch>
            <a:fillRect/>
          </a:stretch>
        </p:blipFill>
        <p:spPr>
          <a:xfrm>
            <a:off x="0" y="-1"/>
            <a:ext cx="1433945" cy="6853143"/>
          </a:xfrm>
          <a:prstGeom prst="rect">
            <a:avLst/>
          </a:prstGeom>
        </p:spPr>
      </p:pic>
      <p:pic>
        <p:nvPicPr>
          <p:cNvPr id="2" name="Imagen 1" descr="Diagrama&#10;&#10;Descripción generada automáticamente">
            <a:extLst>
              <a:ext uri="{FF2B5EF4-FFF2-40B4-BE49-F238E27FC236}">
                <a16:creationId xmlns:a16="http://schemas.microsoft.com/office/drawing/2014/main" id="{91B3F4B7-08B4-1A6A-53FD-D2B791E13E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6999" y="0"/>
            <a:ext cx="6858001" cy="6858001"/>
          </a:xfrm>
          <a:prstGeom prst="rect">
            <a:avLst/>
          </a:prstGeom>
        </p:spPr>
      </p:pic>
    </p:spTree>
    <p:extLst>
      <p:ext uri="{BB962C8B-B14F-4D97-AF65-F5344CB8AC3E}">
        <p14:creationId xmlns:p14="http://schemas.microsoft.com/office/powerpoint/2010/main" val="1068675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86DAF17D-2A72-579D-DD93-C5C9F7B3FDE6}"/>
              </a:ext>
            </a:extLst>
          </p:cNvPr>
          <p:cNvPicPr>
            <a:picLocks noChangeAspect="1"/>
          </p:cNvPicPr>
          <p:nvPr/>
        </p:nvPicPr>
        <p:blipFill>
          <a:blip r:embed="rId2"/>
          <a:stretch>
            <a:fillRect/>
          </a:stretch>
        </p:blipFill>
        <p:spPr>
          <a:xfrm>
            <a:off x="0" y="-1"/>
            <a:ext cx="1433945" cy="6853143"/>
          </a:xfrm>
          <a:prstGeom prst="rect">
            <a:avLst/>
          </a:prstGeom>
        </p:spPr>
      </p:pic>
      <p:sp>
        <p:nvSpPr>
          <p:cNvPr id="5" name="CuadroTexto 4">
            <a:extLst>
              <a:ext uri="{FF2B5EF4-FFF2-40B4-BE49-F238E27FC236}">
                <a16:creationId xmlns:a16="http://schemas.microsoft.com/office/drawing/2014/main" id="{DB3E51CE-DA6B-CA76-855F-07FABD432DCB}"/>
              </a:ext>
            </a:extLst>
          </p:cNvPr>
          <p:cNvSpPr txBox="1"/>
          <p:nvPr/>
        </p:nvSpPr>
        <p:spPr>
          <a:xfrm>
            <a:off x="1600200" y="1502966"/>
            <a:ext cx="9455728" cy="3847207"/>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s-MX" sz="4000" dirty="0">
                <a:solidFill>
                  <a:schemeClr val="accent1">
                    <a:lumMod val="75000"/>
                  </a:schemeClr>
                </a:solidFill>
                <a:latin typeface="+mj-lt"/>
                <a:ea typeface="+mj-ea"/>
                <a:cs typeface="+mj-cs"/>
              </a:rPr>
              <a:t>De esta conferencia te llevarás….</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s-MX" sz="4000" dirty="0">
              <a:solidFill>
                <a:schemeClr val="accent1">
                  <a:lumMod val="75000"/>
                </a:schemeClr>
              </a:solidFill>
              <a:latin typeface="+mj-lt"/>
              <a:ea typeface="+mj-ea"/>
              <a:cs typeface="+mj-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s-MX" sz="4400" b="1" dirty="0">
                <a:solidFill>
                  <a:srgbClr val="FF9966"/>
                </a:solidFill>
                <a:latin typeface="+mj-lt"/>
                <a:ea typeface="+mj-ea"/>
                <a:cs typeface="+mj-cs"/>
              </a:rPr>
              <a:t>Inspiración</a:t>
            </a:r>
            <a:r>
              <a:rPr lang="es-MX" sz="4000" dirty="0">
                <a:solidFill>
                  <a:schemeClr val="accent1">
                    <a:lumMod val="75000"/>
                  </a:schemeClr>
                </a:solidFill>
                <a:latin typeface="+mj-lt"/>
                <a:ea typeface="+mj-ea"/>
                <a:cs typeface="+mj-cs"/>
              </a:rPr>
              <a:t> para identificar tus habilidades de líder, del ser y de poder; cómo potenciarlas y a ponerlas a disposición de las comunidades bibliotecarias</a:t>
            </a:r>
            <a:endParaRPr lang="es-CO" sz="4000" dirty="0">
              <a:solidFill>
                <a:schemeClr val="accent1">
                  <a:lumMod val="75000"/>
                </a:schemeClr>
              </a:solidFill>
              <a:latin typeface="+mj-lt"/>
              <a:ea typeface="+mj-ea"/>
              <a:cs typeface="+mj-cs"/>
            </a:endParaRPr>
          </a:p>
        </p:txBody>
      </p:sp>
      <p:pic>
        <p:nvPicPr>
          <p:cNvPr id="8" name="Imagen 7" descr="Texto&#10;&#10;Descripción generada automáticamente">
            <a:extLst>
              <a:ext uri="{FF2B5EF4-FFF2-40B4-BE49-F238E27FC236}">
                <a16:creationId xmlns:a16="http://schemas.microsoft.com/office/drawing/2014/main" id="{05169922-0F6C-97BF-D107-2A4CE7FB35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2088" y="5567106"/>
            <a:ext cx="2829912" cy="1286036"/>
          </a:xfrm>
          <a:prstGeom prst="rect">
            <a:avLst/>
          </a:prstGeom>
        </p:spPr>
      </p:pic>
    </p:spTree>
    <p:extLst>
      <p:ext uri="{BB962C8B-B14F-4D97-AF65-F5344CB8AC3E}">
        <p14:creationId xmlns:p14="http://schemas.microsoft.com/office/powerpoint/2010/main" val="1119521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24874C2B-AEBB-8DD2-FDCE-041508AD62CF}"/>
              </a:ext>
            </a:extLst>
          </p:cNvPr>
          <p:cNvPicPr>
            <a:picLocks noChangeAspect="1"/>
          </p:cNvPicPr>
          <p:nvPr/>
        </p:nvPicPr>
        <p:blipFill>
          <a:blip r:embed="rId3"/>
          <a:stretch>
            <a:fillRect/>
          </a:stretch>
        </p:blipFill>
        <p:spPr>
          <a:xfrm>
            <a:off x="0" y="-1"/>
            <a:ext cx="1433945" cy="6853143"/>
          </a:xfrm>
          <a:prstGeom prst="rect">
            <a:avLst/>
          </a:prstGeom>
        </p:spPr>
      </p:pic>
      <p:pic>
        <p:nvPicPr>
          <p:cNvPr id="2" name="Imagen 1" descr="Interfaz de usuario gráfica, Diagrama, Aplicación&#10;&#10;Descripción generada automáticamente">
            <a:extLst>
              <a:ext uri="{FF2B5EF4-FFF2-40B4-BE49-F238E27FC236}">
                <a16:creationId xmlns:a16="http://schemas.microsoft.com/office/drawing/2014/main" id="{29D30951-D8D0-AAA3-B7E5-857F22B113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878303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24874C2B-AEBB-8DD2-FDCE-041508AD62CF}"/>
              </a:ext>
            </a:extLst>
          </p:cNvPr>
          <p:cNvPicPr>
            <a:picLocks noChangeAspect="1"/>
          </p:cNvPicPr>
          <p:nvPr/>
        </p:nvPicPr>
        <p:blipFill>
          <a:blip r:embed="rId3"/>
          <a:stretch>
            <a:fillRect/>
          </a:stretch>
        </p:blipFill>
        <p:spPr>
          <a:xfrm>
            <a:off x="0" y="-1"/>
            <a:ext cx="1433945" cy="6853143"/>
          </a:xfrm>
          <a:prstGeom prst="rect">
            <a:avLst/>
          </a:prstGeom>
        </p:spPr>
      </p:pic>
      <p:pic>
        <p:nvPicPr>
          <p:cNvPr id="2" name="Imagen 1" descr="Diagrama&#10;&#10;Descripción generada automáticamente">
            <a:extLst>
              <a:ext uri="{FF2B5EF4-FFF2-40B4-BE49-F238E27FC236}">
                <a16:creationId xmlns:a16="http://schemas.microsoft.com/office/drawing/2014/main" id="{A30D77BA-9366-A45E-BC94-AF8A3C4CB9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1"/>
            <a:ext cx="6857999" cy="6857999"/>
          </a:xfrm>
          <a:prstGeom prst="rect">
            <a:avLst/>
          </a:prstGeom>
        </p:spPr>
      </p:pic>
    </p:spTree>
    <p:extLst>
      <p:ext uri="{BB962C8B-B14F-4D97-AF65-F5344CB8AC3E}">
        <p14:creationId xmlns:p14="http://schemas.microsoft.com/office/powerpoint/2010/main" val="3601101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3A5E1F0-D683-745B-9C5D-931BCF306E5F}"/>
              </a:ext>
            </a:extLst>
          </p:cNvPr>
          <p:cNvSpPr txBox="1"/>
          <p:nvPr/>
        </p:nvSpPr>
        <p:spPr>
          <a:xfrm>
            <a:off x="1065229" y="2813574"/>
            <a:ext cx="3062057" cy="7848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4500" b="1" i="0" u="none" strike="noStrike" kern="1200" cap="none" spc="0" normalizeH="0" baseline="0" noProof="0" dirty="0">
                <a:ln>
                  <a:noFill/>
                </a:ln>
                <a:solidFill>
                  <a:srgbClr val="0B5497"/>
                </a:solidFill>
                <a:effectLst/>
                <a:uLnTx/>
                <a:uFillTx/>
                <a:latin typeface="Calibri" panose="020F0502020204030204" pitchFamily="34" charset="0"/>
                <a:ea typeface="Calibri" panose="020F0502020204030204" pitchFamily="34" charset="0"/>
                <a:cs typeface="Calibri" panose="020F0502020204030204" pitchFamily="34" charset="0"/>
              </a:rPr>
              <a:t>Nora Quiroz</a:t>
            </a:r>
          </a:p>
        </p:txBody>
      </p:sp>
      <p:sp>
        <p:nvSpPr>
          <p:cNvPr id="6" name="CuadroTexto 5">
            <a:extLst>
              <a:ext uri="{FF2B5EF4-FFF2-40B4-BE49-F238E27FC236}">
                <a16:creationId xmlns:a16="http://schemas.microsoft.com/office/drawing/2014/main" id="{E5DD8E71-D696-BC99-AFA1-43D641FDD8A1}"/>
              </a:ext>
            </a:extLst>
          </p:cNvPr>
          <p:cNvSpPr txBox="1"/>
          <p:nvPr/>
        </p:nvSpPr>
        <p:spPr>
          <a:xfrm>
            <a:off x="1065229" y="3601146"/>
            <a:ext cx="2765309" cy="43088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200" b="0" i="0" u="none" strike="noStrike" kern="1200" cap="none" spc="0" normalizeH="0" baseline="0" noProof="0" dirty="0">
                <a:ln>
                  <a:noFill/>
                </a:ln>
                <a:solidFill>
                  <a:srgbClr val="FF9202"/>
                </a:solidFill>
                <a:effectLst/>
                <a:uLnTx/>
                <a:uFillTx/>
                <a:latin typeface="Calibri" panose="020F0502020204030204" pitchFamily="34" charset="0"/>
                <a:ea typeface="Calibri" panose="020F0502020204030204" pitchFamily="34" charset="0"/>
                <a:cs typeface="Calibri" panose="020F0502020204030204" pitchFamily="34" charset="0"/>
              </a:rPr>
              <a:t>nquirozgil@ces.edu.co</a:t>
            </a:r>
          </a:p>
        </p:txBody>
      </p:sp>
      <p:pic>
        <p:nvPicPr>
          <p:cNvPr id="8" name="Imagen 7">
            <a:extLst>
              <a:ext uri="{FF2B5EF4-FFF2-40B4-BE49-F238E27FC236}">
                <a16:creationId xmlns:a16="http://schemas.microsoft.com/office/drawing/2014/main" id="{761DDAC8-03B3-566D-FDDB-81439088728F}"/>
              </a:ext>
            </a:extLst>
          </p:cNvPr>
          <p:cNvPicPr>
            <a:picLocks noChangeAspect="1"/>
          </p:cNvPicPr>
          <p:nvPr/>
        </p:nvPicPr>
        <p:blipFill rotWithShape="1">
          <a:blip r:embed="rId2"/>
          <a:srcRect l="40593" t="30701" r="40850" b="30899"/>
          <a:stretch/>
        </p:blipFill>
        <p:spPr>
          <a:xfrm>
            <a:off x="1087250" y="4749186"/>
            <a:ext cx="273555" cy="276404"/>
          </a:xfrm>
          <a:prstGeom prst="rect">
            <a:avLst/>
          </a:prstGeom>
        </p:spPr>
      </p:pic>
      <p:pic>
        <p:nvPicPr>
          <p:cNvPr id="1030" name="Picture 6" descr="Twitter - Wikipedia, la enciclopedia libre">
            <a:extLst>
              <a:ext uri="{FF2B5EF4-FFF2-40B4-BE49-F238E27FC236}">
                <a16:creationId xmlns:a16="http://schemas.microsoft.com/office/drawing/2014/main" id="{0ED29DFC-E2AA-EA50-3A65-2B0200984C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800" y="5145727"/>
            <a:ext cx="334455" cy="275105"/>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7A039B28-D619-B22C-1EDE-A2ABAE6CEB00}"/>
              </a:ext>
            </a:extLst>
          </p:cNvPr>
          <p:cNvPicPr>
            <a:picLocks noChangeAspect="1"/>
          </p:cNvPicPr>
          <p:nvPr/>
        </p:nvPicPr>
        <p:blipFill>
          <a:blip r:embed="rId4"/>
          <a:stretch>
            <a:fillRect/>
          </a:stretch>
        </p:blipFill>
        <p:spPr>
          <a:xfrm>
            <a:off x="1085825" y="5548336"/>
            <a:ext cx="276405" cy="276405"/>
          </a:xfrm>
          <a:prstGeom prst="rect">
            <a:avLst/>
          </a:prstGeom>
        </p:spPr>
      </p:pic>
      <p:pic>
        <p:nvPicPr>
          <p:cNvPr id="12" name="Imagen 11">
            <a:extLst>
              <a:ext uri="{FF2B5EF4-FFF2-40B4-BE49-F238E27FC236}">
                <a16:creationId xmlns:a16="http://schemas.microsoft.com/office/drawing/2014/main" id="{6EAA427E-9B2C-5A7A-CB8D-20475D345713}"/>
              </a:ext>
            </a:extLst>
          </p:cNvPr>
          <p:cNvPicPr>
            <a:picLocks noChangeAspect="1"/>
          </p:cNvPicPr>
          <p:nvPr/>
        </p:nvPicPr>
        <p:blipFill>
          <a:blip r:embed="rId5"/>
          <a:stretch>
            <a:fillRect/>
          </a:stretch>
        </p:blipFill>
        <p:spPr>
          <a:xfrm>
            <a:off x="1085825" y="5952245"/>
            <a:ext cx="276404" cy="276404"/>
          </a:xfrm>
          <a:prstGeom prst="rect">
            <a:avLst/>
          </a:prstGeom>
        </p:spPr>
      </p:pic>
      <p:sp>
        <p:nvSpPr>
          <p:cNvPr id="13" name="CuadroTexto 12">
            <a:extLst>
              <a:ext uri="{FF2B5EF4-FFF2-40B4-BE49-F238E27FC236}">
                <a16:creationId xmlns:a16="http://schemas.microsoft.com/office/drawing/2014/main" id="{E48F9AC9-9C51-0F1E-D5EE-A1F5229ABB99}"/>
              </a:ext>
            </a:extLst>
          </p:cNvPr>
          <p:cNvSpPr txBox="1"/>
          <p:nvPr/>
        </p:nvSpPr>
        <p:spPr>
          <a:xfrm>
            <a:off x="1426016" y="4687395"/>
            <a:ext cx="1664302"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white">
                    <a:lumMod val="65000"/>
                  </a:prstClr>
                </a:solidFill>
                <a:effectLst/>
                <a:uLnTx/>
                <a:uFillTx/>
                <a:latin typeface="Calibri" panose="020F0502020204030204" pitchFamily="34" charset="0"/>
                <a:ea typeface="Calibri" panose="020F0502020204030204" pitchFamily="34" charset="0"/>
                <a:cs typeface="Calibri" panose="020F0502020204030204" pitchFamily="34" charset="0"/>
              </a:rPr>
              <a:t>@Nora Quiroz</a:t>
            </a:r>
          </a:p>
        </p:txBody>
      </p:sp>
      <p:sp>
        <p:nvSpPr>
          <p:cNvPr id="15" name="CuadroTexto 14">
            <a:extLst>
              <a:ext uri="{FF2B5EF4-FFF2-40B4-BE49-F238E27FC236}">
                <a16:creationId xmlns:a16="http://schemas.microsoft.com/office/drawing/2014/main" id="{F0BE4D8B-E506-3F30-9746-F581EF295CBB}"/>
              </a:ext>
            </a:extLst>
          </p:cNvPr>
          <p:cNvSpPr txBox="1"/>
          <p:nvPr/>
        </p:nvSpPr>
        <p:spPr>
          <a:xfrm>
            <a:off x="1426016" y="5084771"/>
            <a:ext cx="1774397"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white">
                    <a:lumMod val="65000"/>
                  </a:prstClr>
                </a:solidFill>
                <a:effectLst/>
                <a:uLnTx/>
                <a:uFillTx/>
                <a:latin typeface="Calibri" panose="020F0502020204030204" pitchFamily="34" charset="0"/>
                <a:ea typeface="Calibri" panose="020F0502020204030204" pitchFamily="34" charset="0"/>
                <a:cs typeface="Calibri" panose="020F0502020204030204" pitchFamily="34" charset="0"/>
              </a:rPr>
              <a:t>@noraquirozgil</a:t>
            </a:r>
          </a:p>
        </p:txBody>
      </p:sp>
      <p:sp>
        <p:nvSpPr>
          <p:cNvPr id="16" name="CuadroTexto 15">
            <a:extLst>
              <a:ext uri="{FF2B5EF4-FFF2-40B4-BE49-F238E27FC236}">
                <a16:creationId xmlns:a16="http://schemas.microsoft.com/office/drawing/2014/main" id="{B865E5DC-1579-D4D0-7208-BFDE72602D12}"/>
              </a:ext>
            </a:extLst>
          </p:cNvPr>
          <p:cNvSpPr txBox="1"/>
          <p:nvPr/>
        </p:nvSpPr>
        <p:spPr>
          <a:xfrm>
            <a:off x="1426016" y="5488030"/>
            <a:ext cx="1902637"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white">
                    <a:lumMod val="65000"/>
                  </a:prstClr>
                </a:solidFill>
                <a:effectLst/>
                <a:uLnTx/>
                <a:uFillTx/>
                <a:latin typeface="Calibri" panose="020F0502020204030204" pitchFamily="34" charset="0"/>
                <a:ea typeface="Calibri" panose="020F0502020204030204" pitchFamily="34" charset="0"/>
                <a:cs typeface="Calibri" panose="020F0502020204030204" pitchFamily="34" charset="0"/>
              </a:rPr>
              <a:t>@nora_quirozgil</a:t>
            </a:r>
          </a:p>
        </p:txBody>
      </p:sp>
      <p:sp>
        <p:nvSpPr>
          <p:cNvPr id="17" name="CuadroTexto 16">
            <a:extLst>
              <a:ext uri="{FF2B5EF4-FFF2-40B4-BE49-F238E27FC236}">
                <a16:creationId xmlns:a16="http://schemas.microsoft.com/office/drawing/2014/main" id="{F589DF50-A777-FE2E-3E1F-50A623F445CF}"/>
              </a:ext>
            </a:extLst>
          </p:cNvPr>
          <p:cNvSpPr txBox="1"/>
          <p:nvPr/>
        </p:nvSpPr>
        <p:spPr>
          <a:xfrm>
            <a:off x="1426016" y="5891288"/>
            <a:ext cx="200253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white">
                    <a:lumMod val="65000"/>
                  </a:prstClr>
                </a:solidFill>
                <a:effectLst/>
                <a:uLnTx/>
                <a:uFillTx/>
                <a:latin typeface="Calibri" panose="020F0502020204030204" pitchFamily="34" charset="0"/>
                <a:ea typeface="Calibri" panose="020F0502020204030204" pitchFamily="34" charset="0"/>
                <a:cs typeface="Calibri" panose="020F0502020204030204" pitchFamily="34" charset="0"/>
              </a:rPr>
              <a:t>@Nora Quiroz Gil</a:t>
            </a:r>
          </a:p>
        </p:txBody>
      </p:sp>
      <p:pic>
        <p:nvPicPr>
          <p:cNvPr id="18" name="Imagen 17" descr="Captura de pantalla de un celular&#10;&#10;Descripción generada automáticamente con confianza media">
            <a:extLst>
              <a:ext uri="{FF2B5EF4-FFF2-40B4-BE49-F238E27FC236}">
                <a16:creationId xmlns:a16="http://schemas.microsoft.com/office/drawing/2014/main" id="{49ACC732-2CB8-9FDF-A277-0CF4F6562C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4802" y="2499508"/>
            <a:ext cx="770053" cy="510160"/>
          </a:xfrm>
          <a:prstGeom prst="rect">
            <a:avLst/>
          </a:prstGeom>
        </p:spPr>
      </p:pic>
      <p:pic>
        <p:nvPicPr>
          <p:cNvPr id="19" name="Imagen 18" descr="Gráfico&#10;&#10;Descripción generada automáticamente con confianza baja">
            <a:extLst>
              <a:ext uri="{FF2B5EF4-FFF2-40B4-BE49-F238E27FC236}">
                <a16:creationId xmlns:a16="http://schemas.microsoft.com/office/drawing/2014/main" id="{D1C4CAC1-ECCC-780F-C055-402FD73BCEC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4802" y="619040"/>
            <a:ext cx="770053" cy="510160"/>
          </a:xfrm>
          <a:prstGeom prst="rect">
            <a:avLst/>
          </a:prstGeom>
        </p:spPr>
      </p:pic>
      <p:pic>
        <p:nvPicPr>
          <p:cNvPr id="20" name="Imagen 19" descr="Aplicación&#10;&#10;Descripción generada automáticamente con confianza media">
            <a:extLst>
              <a:ext uri="{FF2B5EF4-FFF2-40B4-BE49-F238E27FC236}">
                <a16:creationId xmlns:a16="http://schemas.microsoft.com/office/drawing/2014/main" id="{9626C6AD-9098-82EA-57DD-8DEAB3214A9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4802" y="3126330"/>
            <a:ext cx="770053" cy="510160"/>
          </a:xfrm>
          <a:prstGeom prst="rect">
            <a:avLst/>
          </a:prstGeom>
        </p:spPr>
      </p:pic>
      <p:pic>
        <p:nvPicPr>
          <p:cNvPr id="21" name="Imagen 20" descr="Patrón de fondo&#10;&#10;Descripción generada automáticamente con confianza media">
            <a:extLst>
              <a:ext uri="{FF2B5EF4-FFF2-40B4-BE49-F238E27FC236}">
                <a16:creationId xmlns:a16="http://schemas.microsoft.com/office/drawing/2014/main" id="{01C1C90B-C9F4-012D-0FB7-CC6DBFCE41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15212" y="2038248"/>
            <a:ext cx="770053" cy="510160"/>
          </a:xfrm>
          <a:prstGeom prst="rect">
            <a:avLst/>
          </a:prstGeom>
        </p:spPr>
      </p:pic>
      <p:pic>
        <p:nvPicPr>
          <p:cNvPr id="22" name="Imagen 21" descr="Icono&#10;&#10;Descripción generada automáticamente">
            <a:extLst>
              <a:ext uri="{FF2B5EF4-FFF2-40B4-BE49-F238E27FC236}">
                <a16:creationId xmlns:a16="http://schemas.microsoft.com/office/drawing/2014/main" id="{EA826EF4-06D4-01A7-EB78-7A7DAA12FEB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4802" y="1245862"/>
            <a:ext cx="770053" cy="510160"/>
          </a:xfrm>
          <a:prstGeom prst="rect">
            <a:avLst/>
          </a:prstGeom>
        </p:spPr>
      </p:pic>
      <p:sp>
        <p:nvSpPr>
          <p:cNvPr id="24" name="CuadroTexto 23">
            <a:extLst>
              <a:ext uri="{FF2B5EF4-FFF2-40B4-BE49-F238E27FC236}">
                <a16:creationId xmlns:a16="http://schemas.microsoft.com/office/drawing/2014/main" id="{815C4235-944E-949C-350C-7A4C6ECA9D8F}"/>
              </a:ext>
            </a:extLst>
          </p:cNvPr>
          <p:cNvSpPr txBox="1"/>
          <p:nvPr/>
        </p:nvSpPr>
        <p:spPr>
          <a:xfrm>
            <a:off x="6096000" y="3917120"/>
            <a:ext cx="4818307" cy="16312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0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Calibri" panose="020F0502020204030204" pitchFamily="34" charset="0"/>
                <a:cs typeface="Calibri" panose="020F0502020204030204" pitchFamily="34" charset="0"/>
              </a:rPr>
              <a:t>¡Gracias!</a:t>
            </a:r>
          </a:p>
        </p:txBody>
      </p:sp>
      <p:pic>
        <p:nvPicPr>
          <p:cNvPr id="2" name="Imagen 1">
            <a:extLst>
              <a:ext uri="{FF2B5EF4-FFF2-40B4-BE49-F238E27FC236}">
                <a16:creationId xmlns:a16="http://schemas.microsoft.com/office/drawing/2014/main" id="{BFE7B5BB-5E76-AE4B-9274-37CD6D4B324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80879" y="1542604"/>
            <a:ext cx="4933428" cy="2196917"/>
          </a:xfrm>
          <a:prstGeom prst="rect">
            <a:avLst/>
          </a:prstGeom>
        </p:spPr>
      </p:pic>
    </p:spTree>
    <p:extLst>
      <p:ext uri="{BB962C8B-B14F-4D97-AF65-F5344CB8AC3E}">
        <p14:creationId xmlns:p14="http://schemas.microsoft.com/office/powerpoint/2010/main" val="243213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1030"/>
                                        </p:tgtEl>
                                        <p:attrNameLst>
                                          <p:attrName>style.visibility</p:attrName>
                                        </p:attrNameLst>
                                      </p:cBhvr>
                                      <p:to>
                                        <p:strVal val="visible"/>
                                      </p:to>
                                    </p:set>
                                    <p:animEffect transition="in" filter="fade">
                                      <p:cBhvr>
                                        <p:cTn id="23" dur="500"/>
                                        <p:tgtEl>
                                          <p:spTgt spid="1030"/>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3" grpId="0"/>
      <p:bldP spid="15" grpId="0"/>
      <p:bldP spid="16" grpId="0"/>
      <p:bldP spid="17"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24874C2B-AEBB-8DD2-FDCE-041508AD62CF}"/>
              </a:ext>
            </a:extLst>
          </p:cNvPr>
          <p:cNvPicPr>
            <a:picLocks noChangeAspect="1"/>
          </p:cNvPicPr>
          <p:nvPr/>
        </p:nvPicPr>
        <p:blipFill>
          <a:blip r:embed="rId3"/>
          <a:stretch>
            <a:fillRect/>
          </a:stretch>
        </p:blipFill>
        <p:spPr>
          <a:xfrm>
            <a:off x="0" y="-1"/>
            <a:ext cx="1433945" cy="6853143"/>
          </a:xfrm>
          <a:prstGeom prst="rect">
            <a:avLst/>
          </a:prstGeom>
        </p:spPr>
      </p:pic>
      <p:pic>
        <p:nvPicPr>
          <p:cNvPr id="7" name="Imagen 6">
            <a:extLst>
              <a:ext uri="{FF2B5EF4-FFF2-40B4-BE49-F238E27FC236}">
                <a16:creationId xmlns:a16="http://schemas.microsoft.com/office/drawing/2014/main" id="{39BD3232-DE09-6E7F-E5D2-8250E02E44E2}"/>
              </a:ext>
            </a:extLst>
          </p:cNvPr>
          <p:cNvPicPr>
            <a:picLocks noChangeAspect="1"/>
          </p:cNvPicPr>
          <p:nvPr/>
        </p:nvPicPr>
        <p:blipFill>
          <a:blip r:embed="rId4"/>
          <a:stretch>
            <a:fillRect/>
          </a:stretch>
        </p:blipFill>
        <p:spPr>
          <a:xfrm>
            <a:off x="9266830" y="5523817"/>
            <a:ext cx="2925170" cy="1329325"/>
          </a:xfrm>
          <a:prstGeom prst="rect">
            <a:avLst/>
          </a:prstGeom>
        </p:spPr>
      </p:pic>
    </p:spTree>
    <p:extLst>
      <p:ext uri="{BB962C8B-B14F-4D97-AF65-F5344CB8AC3E}">
        <p14:creationId xmlns:p14="http://schemas.microsoft.com/office/powerpoint/2010/main" val="2468285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29579E8-8FA2-4D2F-A8F9-7EF7C95943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3FEB7750-5E3F-43E4-B0BB-6614A165F8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5" name="Freeform 6">
              <a:extLst>
                <a:ext uri="{FF2B5EF4-FFF2-40B4-BE49-F238E27FC236}">
                  <a16:creationId xmlns:a16="http://schemas.microsoft.com/office/drawing/2014/main" id="{2C4BB42A-C350-43AC-AC2C-A62D52755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6" name="Freeform 6">
              <a:extLst>
                <a:ext uri="{FF2B5EF4-FFF2-40B4-BE49-F238E27FC236}">
                  <a16:creationId xmlns:a16="http://schemas.microsoft.com/office/drawing/2014/main" id="{9FD94A1A-9337-49FD-9F42-833C51F1E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pic>
        <p:nvPicPr>
          <p:cNvPr id="7" name="Imagen 6">
            <a:extLst>
              <a:ext uri="{FF2B5EF4-FFF2-40B4-BE49-F238E27FC236}">
                <a16:creationId xmlns:a16="http://schemas.microsoft.com/office/drawing/2014/main" id="{39BD3232-DE09-6E7F-E5D2-8250E02E44E2}"/>
              </a:ext>
            </a:extLst>
          </p:cNvPr>
          <p:cNvPicPr>
            <a:picLocks noChangeAspect="1"/>
          </p:cNvPicPr>
          <p:nvPr/>
        </p:nvPicPr>
        <p:blipFill>
          <a:blip r:embed="rId3"/>
          <a:stretch>
            <a:fillRect/>
          </a:stretch>
        </p:blipFill>
        <p:spPr>
          <a:xfrm>
            <a:off x="8769926" y="5300956"/>
            <a:ext cx="3422073" cy="1557043"/>
          </a:xfrm>
          <a:prstGeom prst="rect">
            <a:avLst/>
          </a:prstGeom>
        </p:spPr>
      </p:pic>
      <p:sp>
        <p:nvSpPr>
          <p:cNvPr id="2" name="Título 1">
            <a:extLst>
              <a:ext uri="{FF2B5EF4-FFF2-40B4-BE49-F238E27FC236}">
                <a16:creationId xmlns:a16="http://schemas.microsoft.com/office/drawing/2014/main" id="{CA53A456-6F33-6DED-6238-59B85442CA75}"/>
              </a:ext>
            </a:extLst>
          </p:cNvPr>
          <p:cNvSpPr txBox="1">
            <a:spLocks/>
          </p:cNvSpPr>
          <p:nvPr/>
        </p:nvSpPr>
        <p:spPr>
          <a:xfrm>
            <a:off x="4832358" y="367130"/>
            <a:ext cx="4566973" cy="10812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dirty="0">
                <a:solidFill>
                  <a:srgbClr val="151F6D"/>
                </a:solidFill>
                <a:latin typeface="Century Gothic" pitchFamily="34"/>
                <a:ea typeface="+mn-ea"/>
                <a:cs typeface="+mn-cs"/>
              </a:rPr>
              <a:t>Resiliencia</a:t>
            </a:r>
          </a:p>
        </p:txBody>
      </p:sp>
      <p:sp>
        <p:nvSpPr>
          <p:cNvPr id="4" name="CuadroTexto 3">
            <a:extLst>
              <a:ext uri="{FF2B5EF4-FFF2-40B4-BE49-F238E27FC236}">
                <a16:creationId xmlns:a16="http://schemas.microsoft.com/office/drawing/2014/main" id="{1182D8AD-7FD0-7BA0-2AA1-838751ACFFF2}"/>
              </a:ext>
            </a:extLst>
          </p:cNvPr>
          <p:cNvSpPr txBox="1"/>
          <p:nvPr/>
        </p:nvSpPr>
        <p:spPr>
          <a:xfrm>
            <a:off x="5782889" y="3365829"/>
            <a:ext cx="5974071" cy="2308324"/>
          </a:xfrm>
          <a:prstGeom prst="rect">
            <a:avLst/>
          </a:prstGeom>
          <a:noFill/>
        </p:spPr>
        <p:txBody>
          <a:bodyPr wrap="square" rtlCol="0">
            <a:spAutoFit/>
          </a:bodyPr>
          <a:lstStyle/>
          <a:p>
            <a:pPr algn="just"/>
            <a:r>
              <a:rPr lang="es-ES" sz="2400" b="1" dirty="0"/>
              <a:t>Tener la mente abierta, </a:t>
            </a:r>
            <a:r>
              <a:rPr lang="es-ES" sz="2400" dirty="0"/>
              <a:t>dispuesto a adoptar como propios los pensamientos ajenos que considere valiosos. Abierto a la escucha y acepta que cualquiera puede aportar soluciones creativas y visiones enriquecedoras.</a:t>
            </a:r>
          </a:p>
        </p:txBody>
      </p:sp>
      <p:sp>
        <p:nvSpPr>
          <p:cNvPr id="6" name="CuadroTexto 5">
            <a:extLst>
              <a:ext uri="{FF2B5EF4-FFF2-40B4-BE49-F238E27FC236}">
                <a16:creationId xmlns:a16="http://schemas.microsoft.com/office/drawing/2014/main" id="{20015C98-453C-DC77-6979-5A4C63648788}"/>
              </a:ext>
            </a:extLst>
          </p:cNvPr>
          <p:cNvSpPr txBox="1"/>
          <p:nvPr/>
        </p:nvSpPr>
        <p:spPr>
          <a:xfrm>
            <a:off x="5003220" y="6047350"/>
            <a:ext cx="4149685" cy="861774"/>
          </a:xfrm>
          <a:prstGeom prst="rect">
            <a:avLst/>
          </a:prstGeom>
          <a:noFill/>
        </p:spPr>
        <p:txBody>
          <a:bodyPr wrap="square" rtlCol="0">
            <a:spAutoFit/>
          </a:bodyPr>
          <a:lstStyle/>
          <a:p>
            <a:r>
              <a:rPr lang="es-ES" dirty="0"/>
              <a:t>Rosario Valdivia Paz-Soldán - Perú</a:t>
            </a:r>
            <a:br>
              <a:rPr lang="es-ES" dirty="0"/>
            </a:br>
            <a:r>
              <a:rPr lang="es-MX" sz="1600" b="0" i="0" dirty="0">
                <a:effectLst/>
                <a:latin typeface="Helvetica Neue"/>
              </a:rPr>
              <a:t>Directora de la Biblioteca Central de la Universidad Ricardo Palma.</a:t>
            </a:r>
            <a:endParaRPr lang="es-ES" dirty="0"/>
          </a:p>
        </p:txBody>
      </p:sp>
      <p:sp>
        <p:nvSpPr>
          <p:cNvPr id="8" name="Título 1">
            <a:extLst>
              <a:ext uri="{FF2B5EF4-FFF2-40B4-BE49-F238E27FC236}">
                <a16:creationId xmlns:a16="http://schemas.microsoft.com/office/drawing/2014/main" id="{113C8F5C-13ED-92C8-A448-54988098FE0E}"/>
              </a:ext>
            </a:extLst>
          </p:cNvPr>
          <p:cNvSpPr txBox="1">
            <a:spLocks/>
          </p:cNvSpPr>
          <p:nvPr/>
        </p:nvSpPr>
        <p:spPr>
          <a:xfrm>
            <a:off x="7078063" y="2478091"/>
            <a:ext cx="4566973" cy="1081298"/>
          </a:xfrm>
          <a:prstGeom prst="rect">
            <a:avLst/>
          </a:prstGeom>
          <a:noFill/>
          <a:ln>
            <a:noFill/>
          </a:ln>
        </p:spPr>
        <p:txBody>
          <a:bodyPr vert="horz" wrap="square" lIns="91440" tIns="45720" rIns="91440" bIns="45720" anchor="ctr" anchorCtr="0" compatLnSpc="1">
            <a:noAutofit/>
          </a:bodyPr>
          <a:lstStyle>
            <a:lvl1pPr marL="0" marR="0" lvl="0" indent="0" algn="l" defTabSz="914372" rtl="0" eaLnBrk="1" fontAlgn="auto" hangingPunct="1">
              <a:lnSpc>
                <a:spcPct val="90000"/>
              </a:lnSpc>
              <a:spcBef>
                <a:spcPts val="0"/>
              </a:spcBef>
              <a:spcAft>
                <a:spcPts val="0"/>
              </a:spcAft>
              <a:buNone/>
              <a:tabLst/>
              <a:defRPr lang="es-ES" sz="3600" b="0" i="0" u="none" strike="noStrike" kern="1200" cap="none" spc="0" baseline="0">
                <a:solidFill>
                  <a:srgbClr val="151F6D"/>
                </a:solidFill>
                <a:uFillTx/>
                <a:latin typeface="Century Gothic" pitchFamily="34"/>
              </a:defRPr>
            </a:lvl1pPr>
          </a:lstStyle>
          <a:p>
            <a:pPr algn="r"/>
            <a:r>
              <a:rPr lang="es-PE" dirty="0"/>
              <a:t>Flexibilidad</a:t>
            </a:r>
          </a:p>
        </p:txBody>
      </p:sp>
      <p:sp>
        <p:nvSpPr>
          <p:cNvPr id="9" name="CuadroTexto 8">
            <a:extLst>
              <a:ext uri="{FF2B5EF4-FFF2-40B4-BE49-F238E27FC236}">
                <a16:creationId xmlns:a16="http://schemas.microsoft.com/office/drawing/2014/main" id="{8177DB46-7117-6A81-7CD0-EEA8D801A72C}"/>
              </a:ext>
            </a:extLst>
          </p:cNvPr>
          <p:cNvSpPr txBox="1"/>
          <p:nvPr/>
        </p:nvSpPr>
        <p:spPr>
          <a:xfrm>
            <a:off x="5003220" y="1819825"/>
            <a:ext cx="6240674" cy="1200329"/>
          </a:xfrm>
          <a:prstGeom prst="rect">
            <a:avLst/>
          </a:prstGeom>
          <a:noFill/>
        </p:spPr>
        <p:txBody>
          <a:bodyPr wrap="square" rtlCol="0">
            <a:spAutoFit/>
          </a:bodyPr>
          <a:lstStyle/>
          <a:p>
            <a:r>
              <a:rPr lang="es-ES" sz="2400" dirty="0"/>
              <a:t>Capacidad de adaptarse o recuperarse de la adversidad y de aceptar diferentes circunstancias.</a:t>
            </a:r>
          </a:p>
        </p:txBody>
      </p:sp>
      <p:pic>
        <p:nvPicPr>
          <p:cNvPr id="19" name="Imagen 18" descr="Imagen que contiene persona, mujer, interior, comida&#10;&#10;Descripción generada automáticamente">
            <a:extLst>
              <a:ext uri="{FF2B5EF4-FFF2-40B4-BE49-F238E27FC236}">
                <a16:creationId xmlns:a16="http://schemas.microsoft.com/office/drawing/2014/main" id="{6E89AEB1-7B70-1419-35A1-1C2CD4C690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2419" y="3727"/>
            <a:ext cx="6204215" cy="6689954"/>
          </a:xfrm>
          <a:prstGeom prst="rect">
            <a:avLst/>
          </a:prstGeom>
          <a:effectLst>
            <a:softEdge rad="203200"/>
          </a:effectLst>
        </p:spPr>
      </p:pic>
    </p:spTree>
    <p:extLst>
      <p:ext uri="{BB962C8B-B14F-4D97-AF65-F5344CB8AC3E}">
        <p14:creationId xmlns:p14="http://schemas.microsoft.com/office/powerpoint/2010/main" val="1812061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29579E8-8FA2-4D2F-A8F9-7EF7C95943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3FEB7750-5E3F-43E4-B0BB-6614A165F8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5" name="Freeform 6">
              <a:extLst>
                <a:ext uri="{FF2B5EF4-FFF2-40B4-BE49-F238E27FC236}">
                  <a16:creationId xmlns:a16="http://schemas.microsoft.com/office/drawing/2014/main" id="{2C4BB42A-C350-43AC-AC2C-A62D52755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6" name="Freeform 6">
              <a:extLst>
                <a:ext uri="{FF2B5EF4-FFF2-40B4-BE49-F238E27FC236}">
                  <a16:creationId xmlns:a16="http://schemas.microsoft.com/office/drawing/2014/main" id="{9FD94A1A-9337-49FD-9F42-833C51F1E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pic>
        <p:nvPicPr>
          <p:cNvPr id="7" name="Imagen 6">
            <a:extLst>
              <a:ext uri="{FF2B5EF4-FFF2-40B4-BE49-F238E27FC236}">
                <a16:creationId xmlns:a16="http://schemas.microsoft.com/office/drawing/2014/main" id="{39BD3232-DE09-6E7F-E5D2-8250E02E44E2}"/>
              </a:ext>
            </a:extLst>
          </p:cNvPr>
          <p:cNvPicPr>
            <a:picLocks noChangeAspect="1"/>
          </p:cNvPicPr>
          <p:nvPr/>
        </p:nvPicPr>
        <p:blipFill>
          <a:blip r:embed="rId4"/>
          <a:stretch>
            <a:fillRect/>
          </a:stretch>
        </p:blipFill>
        <p:spPr>
          <a:xfrm>
            <a:off x="8684524" y="5262098"/>
            <a:ext cx="3507475" cy="1595901"/>
          </a:xfrm>
          <a:prstGeom prst="rect">
            <a:avLst/>
          </a:prstGeom>
        </p:spPr>
      </p:pic>
      <p:sp>
        <p:nvSpPr>
          <p:cNvPr id="2" name="Título 1">
            <a:extLst>
              <a:ext uri="{FF2B5EF4-FFF2-40B4-BE49-F238E27FC236}">
                <a16:creationId xmlns:a16="http://schemas.microsoft.com/office/drawing/2014/main" id="{AB45BF48-F0A3-916D-D236-99BA0FE9E1A8}"/>
              </a:ext>
            </a:extLst>
          </p:cNvPr>
          <p:cNvSpPr txBox="1">
            <a:spLocks/>
          </p:cNvSpPr>
          <p:nvPr/>
        </p:nvSpPr>
        <p:spPr>
          <a:xfrm>
            <a:off x="5482412" y="571120"/>
            <a:ext cx="4566973" cy="6463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PE" sz="3600" dirty="0">
                <a:solidFill>
                  <a:srgbClr val="151F6D"/>
                </a:solidFill>
                <a:latin typeface="Century Gothic" pitchFamily="34"/>
                <a:ea typeface="+mn-ea"/>
                <a:cs typeface="+mn-cs"/>
              </a:rPr>
              <a:t>Autoliderazgo</a:t>
            </a:r>
          </a:p>
        </p:txBody>
      </p:sp>
      <p:sp>
        <p:nvSpPr>
          <p:cNvPr id="3" name="CuadroTexto 2">
            <a:extLst>
              <a:ext uri="{FF2B5EF4-FFF2-40B4-BE49-F238E27FC236}">
                <a16:creationId xmlns:a16="http://schemas.microsoft.com/office/drawing/2014/main" id="{500AFE80-B00A-C7EC-8B37-20FA99B4DCE6}"/>
              </a:ext>
            </a:extLst>
          </p:cNvPr>
          <p:cNvSpPr txBox="1"/>
          <p:nvPr/>
        </p:nvSpPr>
        <p:spPr>
          <a:xfrm>
            <a:off x="5485026" y="1426912"/>
            <a:ext cx="5342804" cy="1938992"/>
          </a:xfrm>
          <a:prstGeom prst="rect">
            <a:avLst/>
          </a:prstGeom>
          <a:noFill/>
        </p:spPr>
        <p:txBody>
          <a:bodyPr wrap="square" rtlCol="0">
            <a:spAutoFit/>
          </a:bodyPr>
          <a:lstStyle/>
          <a:p>
            <a:pPr algn="just"/>
            <a:r>
              <a:rPr lang="es-ES" sz="2400" dirty="0"/>
              <a:t>Autoconciencia, autoconocimiento y habilidad de influenciarnos nosotros mismos y elegir cambiar lo que sea necesario, para luego influenciar – liderar a otros.</a:t>
            </a:r>
          </a:p>
        </p:txBody>
      </p:sp>
      <p:sp>
        <p:nvSpPr>
          <p:cNvPr id="4" name="CuadroTexto 3">
            <a:extLst>
              <a:ext uri="{FF2B5EF4-FFF2-40B4-BE49-F238E27FC236}">
                <a16:creationId xmlns:a16="http://schemas.microsoft.com/office/drawing/2014/main" id="{84766153-368F-2984-DDEE-EBA5DECDE83B}"/>
              </a:ext>
            </a:extLst>
          </p:cNvPr>
          <p:cNvSpPr txBox="1"/>
          <p:nvPr/>
        </p:nvSpPr>
        <p:spPr>
          <a:xfrm>
            <a:off x="5263521" y="6096972"/>
            <a:ext cx="3507475" cy="646331"/>
          </a:xfrm>
          <a:prstGeom prst="rect">
            <a:avLst/>
          </a:prstGeom>
          <a:noFill/>
        </p:spPr>
        <p:txBody>
          <a:bodyPr wrap="square" rtlCol="0">
            <a:spAutoFit/>
          </a:bodyPr>
          <a:lstStyle/>
          <a:p>
            <a:r>
              <a:rPr lang="es-ES" dirty="0"/>
              <a:t>Fabiola Vergara – Perú</a:t>
            </a:r>
          </a:p>
          <a:p>
            <a:r>
              <a:rPr lang="es-ES" dirty="0"/>
              <a:t>Jefe </a:t>
            </a:r>
            <a:r>
              <a:rPr lang="es-ES" dirty="0" err="1"/>
              <a:t>Btca</a:t>
            </a:r>
            <a:r>
              <a:rPr lang="es-ES" dirty="0"/>
              <a:t> Nacional Perú</a:t>
            </a:r>
          </a:p>
        </p:txBody>
      </p:sp>
      <p:sp>
        <p:nvSpPr>
          <p:cNvPr id="5" name="Título 1">
            <a:extLst>
              <a:ext uri="{FF2B5EF4-FFF2-40B4-BE49-F238E27FC236}">
                <a16:creationId xmlns:a16="http://schemas.microsoft.com/office/drawing/2014/main" id="{41A62104-3B1C-386F-8BCA-EE62D4090276}"/>
              </a:ext>
            </a:extLst>
          </p:cNvPr>
          <p:cNvSpPr txBox="1">
            <a:spLocks/>
          </p:cNvSpPr>
          <p:nvPr/>
        </p:nvSpPr>
        <p:spPr>
          <a:xfrm>
            <a:off x="7147115" y="3427459"/>
            <a:ext cx="4566973" cy="743720"/>
          </a:xfrm>
          <a:prstGeom prst="rect">
            <a:avLst/>
          </a:prstGeom>
          <a:noFill/>
          <a:ln>
            <a:noFill/>
          </a:ln>
        </p:spPr>
        <p:txBody>
          <a:bodyPr vert="horz" wrap="square" lIns="91440" tIns="45720" rIns="91440" bIns="45720" anchor="ctr" anchorCtr="0" compatLnSpc="1">
            <a:noAutofit/>
          </a:bodyPr>
          <a:lstStyle>
            <a:lvl1pPr marL="0" marR="0" lvl="0" indent="0" algn="l" defTabSz="914372" rtl="0" eaLnBrk="1" fontAlgn="auto" hangingPunct="1">
              <a:lnSpc>
                <a:spcPct val="90000"/>
              </a:lnSpc>
              <a:spcBef>
                <a:spcPts val="0"/>
              </a:spcBef>
              <a:spcAft>
                <a:spcPts val="0"/>
              </a:spcAft>
              <a:buNone/>
              <a:tabLst/>
              <a:defRPr lang="es-ES" sz="3600" b="0" i="0" u="none" strike="noStrike" kern="1200" cap="none" spc="0" baseline="0">
                <a:solidFill>
                  <a:srgbClr val="151F6D"/>
                </a:solidFill>
                <a:uFillTx/>
                <a:latin typeface="Century Gothic" pitchFamily="34"/>
              </a:defRPr>
            </a:lvl1pPr>
          </a:lstStyle>
          <a:p>
            <a:pPr algn="r"/>
            <a:r>
              <a:rPr lang="es-PE" dirty="0"/>
              <a:t>Empatía</a:t>
            </a:r>
          </a:p>
        </p:txBody>
      </p:sp>
      <p:sp>
        <p:nvSpPr>
          <p:cNvPr id="6" name="CuadroTexto 5">
            <a:extLst>
              <a:ext uri="{FF2B5EF4-FFF2-40B4-BE49-F238E27FC236}">
                <a16:creationId xmlns:a16="http://schemas.microsoft.com/office/drawing/2014/main" id="{683C0F4D-CDD8-3738-9356-FA76C8F34F62}"/>
              </a:ext>
            </a:extLst>
          </p:cNvPr>
          <p:cNvSpPr txBox="1"/>
          <p:nvPr/>
        </p:nvSpPr>
        <p:spPr>
          <a:xfrm>
            <a:off x="6641756" y="4431100"/>
            <a:ext cx="5072332" cy="830997"/>
          </a:xfrm>
          <a:prstGeom prst="rect">
            <a:avLst/>
          </a:prstGeom>
          <a:noFill/>
        </p:spPr>
        <p:txBody>
          <a:bodyPr wrap="square" rtlCol="0">
            <a:spAutoFit/>
          </a:bodyPr>
          <a:lstStyle/>
          <a:p>
            <a:pPr algn="just"/>
            <a:r>
              <a:rPr lang="es-ES" sz="2400" dirty="0"/>
              <a:t>Capacidad que tiene una persona para ponerse en el lugar de otra.</a:t>
            </a:r>
          </a:p>
        </p:txBody>
      </p:sp>
      <p:pic>
        <p:nvPicPr>
          <p:cNvPr id="9" name="Imagen 8" descr="Una mujer con el cabello suelto&#10;&#10;Descripción generada automáticamente">
            <a:extLst>
              <a:ext uri="{FF2B5EF4-FFF2-40B4-BE49-F238E27FC236}">
                <a16:creationId xmlns:a16="http://schemas.microsoft.com/office/drawing/2014/main" id="{1077DC72-9C5A-3562-5C64-0782E5CDE0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8526" y="-1541"/>
            <a:ext cx="6082804" cy="6858000"/>
          </a:xfrm>
          <a:prstGeom prst="rect">
            <a:avLst/>
          </a:prstGeom>
          <a:effectLst>
            <a:softEdge rad="203200"/>
          </a:effectLst>
        </p:spPr>
      </p:pic>
    </p:spTree>
    <p:extLst>
      <p:ext uri="{BB962C8B-B14F-4D97-AF65-F5344CB8AC3E}">
        <p14:creationId xmlns:p14="http://schemas.microsoft.com/office/powerpoint/2010/main" val="1822960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29579E8-8FA2-4D2F-A8F9-7EF7C95943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3FEB7750-5E3F-43E4-B0BB-6614A165F8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5" name="Freeform 6">
              <a:extLst>
                <a:ext uri="{FF2B5EF4-FFF2-40B4-BE49-F238E27FC236}">
                  <a16:creationId xmlns:a16="http://schemas.microsoft.com/office/drawing/2014/main" id="{2C4BB42A-C350-43AC-AC2C-A62D52755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6" name="Freeform 6">
              <a:extLst>
                <a:ext uri="{FF2B5EF4-FFF2-40B4-BE49-F238E27FC236}">
                  <a16:creationId xmlns:a16="http://schemas.microsoft.com/office/drawing/2014/main" id="{9FD94A1A-9337-49FD-9F42-833C51F1E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pic>
        <p:nvPicPr>
          <p:cNvPr id="7" name="Imagen 6">
            <a:extLst>
              <a:ext uri="{FF2B5EF4-FFF2-40B4-BE49-F238E27FC236}">
                <a16:creationId xmlns:a16="http://schemas.microsoft.com/office/drawing/2014/main" id="{39BD3232-DE09-6E7F-E5D2-8250E02E44E2}"/>
              </a:ext>
            </a:extLst>
          </p:cNvPr>
          <p:cNvPicPr>
            <a:picLocks noChangeAspect="1"/>
          </p:cNvPicPr>
          <p:nvPr/>
        </p:nvPicPr>
        <p:blipFill>
          <a:blip r:embed="rId3"/>
          <a:stretch>
            <a:fillRect/>
          </a:stretch>
        </p:blipFill>
        <p:spPr>
          <a:xfrm>
            <a:off x="8624454" y="5234766"/>
            <a:ext cx="3567545" cy="1623233"/>
          </a:xfrm>
          <a:prstGeom prst="rect">
            <a:avLst/>
          </a:prstGeom>
        </p:spPr>
      </p:pic>
      <p:sp>
        <p:nvSpPr>
          <p:cNvPr id="2" name="Título 1">
            <a:extLst>
              <a:ext uri="{FF2B5EF4-FFF2-40B4-BE49-F238E27FC236}">
                <a16:creationId xmlns:a16="http://schemas.microsoft.com/office/drawing/2014/main" id="{A37FA0A6-D688-C882-121F-39661134D918}"/>
              </a:ext>
            </a:extLst>
          </p:cNvPr>
          <p:cNvSpPr txBox="1">
            <a:spLocks/>
          </p:cNvSpPr>
          <p:nvPr/>
        </p:nvSpPr>
        <p:spPr>
          <a:xfrm>
            <a:off x="5239493" y="-43141"/>
            <a:ext cx="4566973" cy="10812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3600" dirty="0">
                <a:solidFill>
                  <a:srgbClr val="151F6D"/>
                </a:solidFill>
                <a:latin typeface="Century Gothic" pitchFamily="34"/>
                <a:ea typeface="+mn-ea"/>
                <a:cs typeface="+mn-cs"/>
              </a:rPr>
              <a:t>Trabajo en equipo</a:t>
            </a:r>
          </a:p>
        </p:txBody>
      </p:sp>
      <p:sp>
        <p:nvSpPr>
          <p:cNvPr id="4" name="CuadroTexto 3">
            <a:extLst>
              <a:ext uri="{FF2B5EF4-FFF2-40B4-BE49-F238E27FC236}">
                <a16:creationId xmlns:a16="http://schemas.microsoft.com/office/drawing/2014/main" id="{257EB4F7-EDA3-DC08-BBAD-2B6B490BF0B2}"/>
              </a:ext>
            </a:extLst>
          </p:cNvPr>
          <p:cNvSpPr txBox="1"/>
          <p:nvPr/>
        </p:nvSpPr>
        <p:spPr>
          <a:xfrm>
            <a:off x="5434708" y="1004491"/>
            <a:ext cx="6379491" cy="2308324"/>
          </a:xfrm>
          <a:prstGeom prst="rect">
            <a:avLst/>
          </a:prstGeom>
          <a:noFill/>
        </p:spPr>
        <p:txBody>
          <a:bodyPr wrap="square" rtlCol="0">
            <a:spAutoFit/>
          </a:bodyPr>
          <a:lstStyle/>
          <a:p>
            <a:pPr algn="just"/>
            <a:r>
              <a:rPr lang="es-ES" sz="2400" dirty="0"/>
              <a:t>Mantener la responsabilidad individual y mutua, y un marcado compromiso común por los objetivos, generando una sinergia positiva a través del esfuerzo coordinado del equipo. Como resultado, mayor rendimiento, productividad y satisfacción personal y grupal.</a:t>
            </a:r>
          </a:p>
        </p:txBody>
      </p:sp>
      <p:pic>
        <p:nvPicPr>
          <p:cNvPr id="5" name="Imagen 4">
            <a:extLst>
              <a:ext uri="{FF2B5EF4-FFF2-40B4-BE49-F238E27FC236}">
                <a16:creationId xmlns:a16="http://schemas.microsoft.com/office/drawing/2014/main" id="{BE78DF68-B4D3-8B8F-ABE2-9244EBEF4F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0925" y="73356"/>
            <a:ext cx="6784644" cy="6784644"/>
          </a:xfrm>
          <a:prstGeom prst="rect">
            <a:avLst/>
          </a:prstGeom>
          <a:effectLst>
            <a:softEdge rad="127000"/>
          </a:effectLst>
        </p:spPr>
      </p:pic>
      <p:sp>
        <p:nvSpPr>
          <p:cNvPr id="6" name="CuadroTexto 5">
            <a:extLst>
              <a:ext uri="{FF2B5EF4-FFF2-40B4-BE49-F238E27FC236}">
                <a16:creationId xmlns:a16="http://schemas.microsoft.com/office/drawing/2014/main" id="{D5E9C6A5-20F2-8ED3-EA4E-C277F03EE83C}"/>
              </a:ext>
            </a:extLst>
          </p:cNvPr>
          <p:cNvSpPr txBox="1"/>
          <p:nvPr/>
        </p:nvSpPr>
        <p:spPr>
          <a:xfrm>
            <a:off x="5240741" y="5977719"/>
            <a:ext cx="3944203" cy="830997"/>
          </a:xfrm>
          <a:prstGeom prst="rect">
            <a:avLst/>
          </a:prstGeom>
          <a:noFill/>
        </p:spPr>
        <p:txBody>
          <a:bodyPr wrap="square" rtlCol="0">
            <a:spAutoFit/>
          </a:bodyPr>
          <a:lstStyle/>
          <a:p>
            <a:r>
              <a:rPr lang="es-ES" sz="1600" dirty="0"/>
              <a:t>Jesus </a:t>
            </a:r>
            <a:r>
              <a:rPr lang="es-ES" sz="1600" dirty="0" err="1"/>
              <a:t>Lau</a:t>
            </a:r>
            <a:r>
              <a:rPr lang="es-ES" sz="1600" dirty="0"/>
              <a:t> – México</a:t>
            </a:r>
          </a:p>
          <a:p>
            <a:r>
              <a:rPr lang="es-ES" sz="1600" dirty="0"/>
              <a:t>Investigador - Facultad de Pedagogía, Universidad Veracruzana</a:t>
            </a:r>
          </a:p>
        </p:txBody>
      </p:sp>
      <p:sp>
        <p:nvSpPr>
          <p:cNvPr id="8" name="Título 1">
            <a:extLst>
              <a:ext uri="{FF2B5EF4-FFF2-40B4-BE49-F238E27FC236}">
                <a16:creationId xmlns:a16="http://schemas.microsoft.com/office/drawing/2014/main" id="{C1BB6971-FECE-4357-5A8C-CF9E931579E0}"/>
              </a:ext>
            </a:extLst>
          </p:cNvPr>
          <p:cNvSpPr txBox="1">
            <a:spLocks/>
          </p:cNvSpPr>
          <p:nvPr/>
        </p:nvSpPr>
        <p:spPr>
          <a:xfrm>
            <a:off x="8236812" y="3312816"/>
            <a:ext cx="3407546" cy="557029"/>
          </a:xfrm>
          <a:prstGeom prst="rect">
            <a:avLst/>
          </a:prstGeom>
          <a:noFill/>
          <a:ln>
            <a:noFill/>
          </a:ln>
        </p:spPr>
        <p:txBody>
          <a:bodyPr vert="horz" wrap="square" lIns="91440" tIns="45720" rIns="91440" bIns="45720" anchor="ctr" anchorCtr="0" compatLnSpc="1">
            <a:noAutofit/>
          </a:bodyPr>
          <a:lstStyle>
            <a:lvl1pPr marL="0" marR="0" lvl="0" indent="0" algn="l" defTabSz="914372" rtl="0" eaLnBrk="1" fontAlgn="auto" hangingPunct="1">
              <a:lnSpc>
                <a:spcPct val="90000"/>
              </a:lnSpc>
              <a:spcBef>
                <a:spcPts val="0"/>
              </a:spcBef>
              <a:spcAft>
                <a:spcPts val="0"/>
              </a:spcAft>
              <a:buNone/>
              <a:tabLst/>
              <a:defRPr lang="es-ES" sz="3600" b="0" i="0" u="none" strike="noStrike" kern="1200" cap="none" spc="0" baseline="0">
                <a:solidFill>
                  <a:srgbClr val="151F6D"/>
                </a:solidFill>
                <a:uFillTx/>
                <a:latin typeface="Century Gothic" pitchFamily="34"/>
              </a:defRPr>
            </a:lvl1pPr>
          </a:lstStyle>
          <a:p>
            <a:pPr algn="r"/>
            <a:r>
              <a:rPr lang="es-PE" dirty="0"/>
              <a:t>Confianza</a:t>
            </a:r>
          </a:p>
        </p:txBody>
      </p:sp>
      <p:sp>
        <p:nvSpPr>
          <p:cNvPr id="9" name="CuadroTexto 8">
            <a:extLst>
              <a:ext uri="{FF2B5EF4-FFF2-40B4-BE49-F238E27FC236}">
                <a16:creationId xmlns:a16="http://schemas.microsoft.com/office/drawing/2014/main" id="{86B4A18E-787B-A4E0-1BB5-E7E073D61F22}"/>
              </a:ext>
            </a:extLst>
          </p:cNvPr>
          <p:cNvSpPr txBox="1"/>
          <p:nvPr/>
        </p:nvSpPr>
        <p:spPr>
          <a:xfrm>
            <a:off x="5808970" y="4017244"/>
            <a:ext cx="5947778" cy="1569660"/>
          </a:xfrm>
          <a:prstGeom prst="rect">
            <a:avLst/>
          </a:prstGeom>
          <a:noFill/>
        </p:spPr>
        <p:txBody>
          <a:bodyPr wrap="square" rtlCol="0">
            <a:spAutoFit/>
          </a:bodyPr>
          <a:lstStyle/>
          <a:p>
            <a:pPr algn="just"/>
            <a:r>
              <a:rPr lang="es-ES" sz="2400" dirty="0"/>
              <a:t>Generar un ambiente de seguridad y esperanza que facilite la comunicación, el entendimiento, la toma de decisiones y el trabajo en equipo.</a:t>
            </a:r>
          </a:p>
        </p:txBody>
      </p:sp>
    </p:spTree>
    <p:extLst>
      <p:ext uri="{BB962C8B-B14F-4D97-AF65-F5344CB8AC3E}">
        <p14:creationId xmlns:p14="http://schemas.microsoft.com/office/powerpoint/2010/main" val="3112339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29579E8-8FA2-4D2F-A8F9-7EF7C95943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3FEB7750-5E3F-43E4-B0BB-6614A165F8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5" name="Freeform 6">
              <a:extLst>
                <a:ext uri="{FF2B5EF4-FFF2-40B4-BE49-F238E27FC236}">
                  <a16:creationId xmlns:a16="http://schemas.microsoft.com/office/drawing/2014/main" id="{2C4BB42A-C350-43AC-AC2C-A62D52755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6" name="Freeform 6">
              <a:extLst>
                <a:ext uri="{FF2B5EF4-FFF2-40B4-BE49-F238E27FC236}">
                  <a16:creationId xmlns:a16="http://schemas.microsoft.com/office/drawing/2014/main" id="{9FD94A1A-9337-49FD-9F42-833C51F1E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pic>
        <p:nvPicPr>
          <p:cNvPr id="7" name="Imagen 6">
            <a:extLst>
              <a:ext uri="{FF2B5EF4-FFF2-40B4-BE49-F238E27FC236}">
                <a16:creationId xmlns:a16="http://schemas.microsoft.com/office/drawing/2014/main" id="{39BD3232-DE09-6E7F-E5D2-8250E02E44E2}"/>
              </a:ext>
            </a:extLst>
          </p:cNvPr>
          <p:cNvPicPr>
            <a:picLocks noChangeAspect="1"/>
          </p:cNvPicPr>
          <p:nvPr/>
        </p:nvPicPr>
        <p:blipFill>
          <a:blip r:embed="rId3"/>
          <a:stretch>
            <a:fillRect/>
          </a:stretch>
        </p:blipFill>
        <p:spPr>
          <a:xfrm>
            <a:off x="8666018" y="5253678"/>
            <a:ext cx="3525982" cy="1604322"/>
          </a:xfrm>
          <a:prstGeom prst="rect">
            <a:avLst/>
          </a:prstGeom>
        </p:spPr>
      </p:pic>
      <p:pic>
        <p:nvPicPr>
          <p:cNvPr id="5" name="Imagen 4" descr="Foto en blanco y negro de una persona con un sombrero&#10;&#10;Descripción generada automáticamente con confianza media">
            <a:extLst>
              <a:ext uri="{FF2B5EF4-FFF2-40B4-BE49-F238E27FC236}">
                <a16:creationId xmlns:a16="http://schemas.microsoft.com/office/drawing/2014/main" id="{89020BBD-DBBA-1986-C02F-1466703B93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7586"/>
            <a:ext cx="4214855" cy="6925586"/>
          </a:xfrm>
          <a:prstGeom prst="rect">
            <a:avLst/>
          </a:prstGeom>
          <a:effectLst>
            <a:softEdge rad="215900"/>
          </a:effectLst>
        </p:spPr>
      </p:pic>
      <p:sp>
        <p:nvSpPr>
          <p:cNvPr id="6" name="Título 1">
            <a:extLst>
              <a:ext uri="{FF2B5EF4-FFF2-40B4-BE49-F238E27FC236}">
                <a16:creationId xmlns:a16="http://schemas.microsoft.com/office/drawing/2014/main" id="{288B63A4-DE5E-A62B-134C-459353D9703F}"/>
              </a:ext>
            </a:extLst>
          </p:cNvPr>
          <p:cNvSpPr txBox="1">
            <a:spLocks/>
          </p:cNvSpPr>
          <p:nvPr/>
        </p:nvSpPr>
        <p:spPr>
          <a:xfrm>
            <a:off x="3171639" y="0"/>
            <a:ext cx="4566973" cy="10812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3600" dirty="0">
                <a:solidFill>
                  <a:srgbClr val="151F6D"/>
                </a:solidFill>
                <a:latin typeface="Century Gothic" pitchFamily="34"/>
                <a:ea typeface="+mn-ea"/>
                <a:cs typeface="+mn-cs"/>
              </a:rPr>
              <a:t>Disciplina</a:t>
            </a:r>
          </a:p>
        </p:txBody>
      </p:sp>
      <p:sp>
        <p:nvSpPr>
          <p:cNvPr id="8" name="CuadroTexto 7">
            <a:extLst>
              <a:ext uri="{FF2B5EF4-FFF2-40B4-BE49-F238E27FC236}">
                <a16:creationId xmlns:a16="http://schemas.microsoft.com/office/drawing/2014/main" id="{7EA4C52F-63E3-17DB-220C-77CBD124D4C7}"/>
              </a:ext>
            </a:extLst>
          </p:cNvPr>
          <p:cNvSpPr txBox="1"/>
          <p:nvPr/>
        </p:nvSpPr>
        <p:spPr>
          <a:xfrm>
            <a:off x="4158626" y="1216000"/>
            <a:ext cx="7063555" cy="1200329"/>
          </a:xfrm>
          <a:prstGeom prst="rect">
            <a:avLst/>
          </a:prstGeom>
          <a:noFill/>
        </p:spPr>
        <p:txBody>
          <a:bodyPr wrap="square" rtlCol="0">
            <a:spAutoFit/>
          </a:bodyPr>
          <a:lstStyle/>
          <a:p>
            <a:pPr algn="just"/>
            <a:r>
              <a:rPr lang="es-ES" sz="2400" dirty="0"/>
              <a:t>Habilidad para plantearse una meta, persistir hasta alcanzarla y tener control para dirigir conscientemente la conducta.</a:t>
            </a:r>
          </a:p>
        </p:txBody>
      </p:sp>
      <p:sp>
        <p:nvSpPr>
          <p:cNvPr id="9" name="CuadroTexto 8">
            <a:extLst>
              <a:ext uri="{FF2B5EF4-FFF2-40B4-BE49-F238E27FC236}">
                <a16:creationId xmlns:a16="http://schemas.microsoft.com/office/drawing/2014/main" id="{47F7200F-08FF-E21C-6D67-D0D6F6F4E365}"/>
              </a:ext>
            </a:extLst>
          </p:cNvPr>
          <p:cNvSpPr txBox="1"/>
          <p:nvPr/>
        </p:nvSpPr>
        <p:spPr>
          <a:xfrm>
            <a:off x="3841275" y="6075397"/>
            <a:ext cx="2173992" cy="646331"/>
          </a:xfrm>
          <a:prstGeom prst="rect">
            <a:avLst/>
          </a:prstGeom>
          <a:noFill/>
        </p:spPr>
        <p:txBody>
          <a:bodyPr wrap="none" rtlCol="0">
            <a:spAutoFit/>
          </a:bodyPr>
          <a:lstStyle/>
          <a:p>
            <a:pPr algn="r"/>
            <a:r>
              <a:rPr lang="es-ES" dirty="0"/>
              <a:t>Silvana Aquino - Perú</a:t>
            </a:r>
          </a:p>
          <a:p>
            <a:pPr algn="r"/>
            <a:r>
              <a:rPr lang="es-ES" dirty="0"/>
              <a:t>CONCYTEC</a:t>
            </a:r>
          </a:p>
        </p:txBody>
      </p:sp>
      <p:sp>
        <p:nvSpPr>
          <p:cNvPr id="10" name="Título 1">
            <a:extLst>
              <a:ext uri="{FF2B5EF4-FFF2-40B4-BE49-F238E27FC236}">
                <a16:creationId xmlns:a16="http://schemas.microsoft.com/office/drawing/2014/main" id="{8206EEB6-92C3-5609-7EAB-5A0EA6234F5C}"/>
              </a:ext>
            </a:extLst>
          </p:cNvPr>
          <p:cNvSpPr txBox="1">
            <a:spLocks/>
          </p:cNvSpPr>
          <p:nvPr/>
        </p:nvSpPr>
        <p:spPr>
          <a:xfrm>
            <a:off x="6345087" y="2297298"/>
            <a:ext cx="5442944" cy="1081298"/>
          </a:xfrm>
          <a:prstGeom prst="rect">
            <a:avLst/>
          </a:prstGeom>
          <a:noFill/>
          <a:ln>
            <a:noFill/>
          </a:ln>
        </p:spPr>
        <p:txBody>
          <a:bodyPr vert="horz" wrap="square" lIns="91440" tIns="45720" rIns="91440" bIns="45720" anchor="ctr" anchorCtr="0" compatLnSpc="1">
            <a:noAutofit/>
          </a:bodyPr>
          <a:lstStyle>
            <a:lvl1pPr marL="0" marR="0" lvl="0" indent="0" algn="l" defTabSz="914372" rtl="0" eaLnBrk="1" fontAlgn="auto" hangingPunct="1">
              <a:lnSpc>
                <a:spcPct val="90000"/>
              </a:lnSpc>
              <a:spcBef>
                <a:spcPts val="0"/>
              </a:spcBef>
              <a:spcAft>
                <a:spcPts val="0"/>
              </a:spcAft>
              <a:buNone/>
              <a:tabLst/>
              <a:defRPr lang="es-ES" sz="3600" b="0" i="0" u="none" strike="noStrike" kern="1200" cap="none" spc="0" baseline="0">
                <a:solidFill>
                  <a:srgbClr val="151F6D"/>
                </a:solidFill>
                <a:uFillTx/>
                <a:latin typeface="Century Gothic" pitchFamily="34"/>
              </a:defRPr>
            </a:lvl1pPr>
          </a:lstStyle>
          <a:p>
            <a:r>
              <a:rPr lang="es-PE" dirty="0"/>
              <a:t>Comunicación Asertiva</a:t>
            </a:r>
          </a:p>
        </p:txBody>
      </p:sp>
      <p:sp>
        <p:nvSpPr>
          <p:cNvPr id="11" name="CuadroTexto 10">
            <a:extLst>
              <a:ext uri="{FF2B5EF4-FFF2-40B4-BE49-F238E27FC236}">
                <a16:creationId xmlns:a16="http://schemas.microsoft.com/office/drawing/2014/main" id="{CBD69393-E3FA-AB05-FAD7-B27A57268D87}"/>
              </a:ext>
            </a:extLst>
          </p:cNvPr>
          <p:cNvSpPr txBox="1"/>
          <p:nvPr/>
        </p:nvSpPr>
        <p:spPr>
          <a:xfrm>
            <a:off x="5029200" y="3659068"/>
            <a:ext cx="6843389" cy="1938992"/>
          </a:xfrm>
          <a:prstGeom prst="rect">
            <a:avLst/>
          </a:prstGeom>
          <a:noFill/>
        </p:spPr>
        <p:txBody>
          <a:bodyPr wrap="square" rtlCol="0">
            <a:spAutoFit/>
          </a:bodyPr>
          <a:lstStyle/>
          <a:p>
            <a:pPr algn="just"/>
            <a:r>
              <a:rPr lang="es-ES" sz="2400" dirty="0"/>
              <a:t>Escucha activa y pensamiento crítico como elemento para expresar sentimientos e ideas de manera confiada, clara. Ser honesto, abierto, directo, respetuoso de las opiniones  y posiciones de los otros.</a:t>
            </a:r>
          </a:p>
        </p:txBody>
      </p:sp>
    </p:spTree>
    <p:extLst>
      <p:ext uri="{BB962C8B-B14F-4D97-AF65-F5344CB8AC3E}">
        <p14:creationId xmlns:p14="http://schemas.microsoft.com/office/powerpoint/2010/main" val="1886719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29579E8-8FA2-4D2F-A8F9-7EF7C95943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3FEB7750-5E3F-43E4-B0BB-6614A165F8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5" name="Freeform 6">
              <a:extLst>
                <a:ext uri="{FF2B5EF4-FFF2-40B4-BE49-F238E27FC236}">
                  <a16:creationId xmlns:a16="http://schemas.microsoft.com/office/drawing/2014/main" id="{2C4BB42A-C350-43AC-AC2C-A62D52755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6" name="Freeform 6">
              <a:extLst>
                <a:ext uri="{FF2B5EF4-FFF2-40B4-BE49-F238E27FC236}">
                  <a16:creationId xmlns:a16="http://schemas.microsoft.com/office/drawing/2014/main" id="{9FD94A1A-9337-49FD-9F42-833C51F1E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2" name="Título 1">
            <a:extLst>
              <a:ext uri="{FF2B5EF4-FFF2-40B4-BE49-F238E27FC236}">
                <a16:creationId xmlns:a16="http://schemas.microsoft.com/office/drawing/2014/main" id="{80D7EE5C-390E-9C2E-7D00-65EF111B9233}"/>
              </a:ext>
            </a:extLst>
          </p:cNvPr>
          <p:cNvSpPr txBox="1">
            <a:spLocks/>
          </p:cNvSpPr>
          <p:nvPr/>
        </p:nvSpPr>
        <p:spPr>
          <a:xfrm>
            <a:off x="2586776" y="3008755"/>
            <a:ext cx="4566973" cy="758109"/>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PE" dirty="0">
                <a:solidFill>
                  <a:srgbClr val="151F6D"/>
                </a:solidFill>
                <a:latin typeface="Century Gothic" pitchFamily="34"/>
                <a:ea typeface="+mn-ea"/>
                <a:cs typeface="+mn-cs"/>
              </a:rPr>
              <a:t>Creatividad</a:t>
            </a:r>
          </a:p>
        </p:txBody>
      </p:sp>
      <p:sp>
        <p:nvSpPr>
          <p:cNvPr id="3" name="CuadroTexto 2">
            <a:extLst>
              <a:ext uri="{FF2B5EF4-FFF2-40B4-BE49-F238E27FC236}">
                <a16:creationId xmlns:a16="http://schemas.microsoft.com/office/drawing/2014/main" id="{A766DE89-C27E-6045-5CC4-54577E9AE946}"/>
              </a:ext>
            </a:extLst>
          </p:cNvPr>
          <p:cNvSpPr txBox="1"/>
          <p:nvPr/>
        </p:nvSpPr>
        <p:spPr>
          <a:xfrm>
            <a:off x="2081417" y="3804447"/>
            <a:ext cx="5072332" cy="1015663"/>
          </a:xfrm>
          <a:prstGeom prst="rect">
            <a:avLst/>
          </a:prstGeom>
          <a:noFill/>
        </p:spPr>
        <p:txBody>
          <a:bodyPr wrap="square" rtlCol="0">
            <a:spAutoFit/>
          </a:bodyPr>
          <a:lstStyle/>
          <a:p>
            <a:pPr algn="just"/>
            <a:r>
              <a:rPr lang="es-ES" sz="2000" dirty="0"/>
              <a:t>Proponer nuevas ideas que ayuden al entorno bibliotecario y convertirlas en oportunidades reales.</a:t>
            </a:r>
          </a:p>
        </p:txBody>
      </p:sp>
      <p:sp>
        <p:nvSpPr>
          <p:cNvPr id="4" name="CuadroTexto 3">
            <a:extLst>
              <a:ext uri="{FF2B5EF4-FFF2-40B4-BE49-F238E27FC236}">
                <a16:creationId xmlns:a16="http://schemas.microsoft.com/office/drawing/2014/main" id="{D2FA58E4-A788-546E-A313-9A3CE9985083}"/>
              </a:ext>
            </a:extLst>
          </p:cNvPr>
          <p:cNvSpPr txBox="1"/>
          <p:nvPr/>
        </p:nvSpPr>
        <p:spPr>
          <a:xfrm>
            <a:off x="3286100" y="6015057"/>
            <a:ext cx="3935886" cy="523220"/>
          </a:xfrm>
          <a:prstGeom prst="rect">
            <a:avLst/>
          </a:prstGeom>
          <a:noFill/>
        </p:spPr>
        <p:txBody>
          <a:bodyPr wrap="none" rtlCol="0">
            <a:spAutoFit/>
          </a:bodyPr>
          <a:lstStyle/>
          <a:p>
            <a:pPr algn="r"/>
            <a:r>
              <a:rPr lang="es-ES" sz="1400" dirty="0"/>
              <a:t>Leslie Villanueva - Chile</a:t>
            </a:r>
          </a:p>
          <a:p>
            <a:pPr algn="r" fontAlgn="base"/>
            <a:r>
              <a:rPr lang="es-ES" sz="1400" dirty="0"/>
              <a:t>Fundadora y Directora de "Bibliotecarios con Valor“</a:t>
            </a:r>
          </a:p>
        </p:txBody>
      </p:sp>
      <p:pic>
        <p:nvPicPr>
          <p:cNvPr id="5" name="Imagen 4">
            <a:extLst>
              <a:ext uri="{FF2B5EF4-FFF2-40B4-BE49-F238E27FC236}">
                <a16:creationId xmlns:a16="http://schemas.microsoft.com/office/drawing/2014/main" id="{9425418A-77B6-6F93-7AD4-C279C19C2E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1986" y="0"/>
            <a:ext cx="6863923" cy="6863923"/>
          </a:xfrm>
          <a:prstGeom prst="rect">
            <a:avLst/>
          </a:prstGeom>
          <a:effectLst>
            <a:softEdge rad="127000"/>
          </a:effectLst>
        </p:spPr>
      </p:pic>
      <p:sp>
        <p:nvSpPr>
          <p:cNvPr id="6" name="Título 1">
            <a:extLst>
              <a:ext uri="{FF2B5EF4-FFF2-40B4-BE49-F238E27FC236}">
                <a16:creationId xmlns:a16="http://schemas.microsoft.com/office/drawing/2014/main" id="{01E86EB1-4CD8-FFE1-B3F5-5600804FBFFE}"/>
              </a:ext>
            </a:extLst>
          </p:cNvPr>
          <p:cNvSpPr txBox="1">
            <a:spLocks/>
          </p:cNvSpPr>
          <p:nvPr/>
        </p:nvSpPr>
        <p:spPr>
          <a:xfrm>
            <a:off x="1034304" y="361117"/>
            <a:ext cx="5719183" cy="781747"/>
          </a:xfrm>
          <a:prstGeom prst="rect">
            <a:avLst/>
          </a:prstGeom>
          <a:noFill/>
          <a:ln>
            <a:noFill/>
          </a:ln>
        </p:spPr>
        <p:txBody>
          <a:bodyPr vert="horz" wrap="square" lIns="91440" tIns="45720" rIns="91440" bIns="45720" anchor="ctr" anchorCtr="0" compatLnSpc="1">
            <a:noAutofit/>
          </a:bodyPr>
          <a:lstStyle>
            <a:lvl1pPr marL="0" marR="0" lvl="0" indent="0" algn="l" defTabSz="914372" rtl="0" eaLnBrk="1" fontAlgn="auto" hangingPunct="1">
              <a:lnSpc>
                <a:spcPct val="90000"/>
              </a:lnSpc>
              <a:spcBef>
                <a:spcPts val="0"/>
              </a:spcBef>
              <a:spcAft>
                <a:spcPts val="0"/>
              </a:spcAft>
              <a:buNone/>
              <a:tabLst/>
              <a:defRPr lang="es-ES" sz="3600" b="0" i="0" u="none" strike="noStrike" kern="1200" cap="none" spc="0" baseline="0">
                <a:solidFill>
                  <a:srgbClr val="151F6D"/>
                </a:solidFill>
                <a:uFillTx/>
                <a:latin typeface="Century Gothic" pitchFamily="34"/>
              </a:defRPr>
            </a:lvl1pPr>
          </a:lstStyle>
          <a:p>
            <a:r>
              <a:rPr lang="es-PE" dirty="0"/>
              <a:t>Inteligencia emocional</a:t>
            </a:r>
          </a:p>
        </p:txBody>
      </p:sp>
      <p:sp>
        <p:nvSpPr>
          <p:cNvPr id="8" name="CuadroTexto 7">
            <a:extLst>
              <a:ext uri="{FF2B5EF4-FFF2-40B4-BE49-F238E27FC236}">
                <a16:creationId xmlns:a16="http://schemas.microsoft.com/office/drawing/2014/main" id="{2329EACC-71C8-4BC9-4190-E80C2B4D24F8}"/>
              </a:ext>
            </a:extLst>
          </p:cNvPr>
          <p:cNvSpPr txBox="1"/>
          <p:nvPr/>
        </p:nvSpPr>
        <p:spPr>
          <a:xfrm>
            <a:off x="959055" y="1179453"/>
            <a:ext cx="5489632" cy="1015663"/>
          </a:xfrm>
          <a:prstGeom prst="rect">
            <a:avLst/>
          </a:prstGeom>
          <a:noFill/>
        </p:spPr>
        <p:txBody>
          <a:bodyPr wrap="square" rtlCol="0">
            <a:spAutoFit/>
          </a:bodyPr>
          <a:lstStyle/>
          <a:p>
            <a:pPr algn="just"/>
            <a:r>
              <a:rPr lang="es-ES" sz="2000" dirty="0"/>
              <a:t>Capacidad para comprender y manejar sus emociones, saber qué significan, entender cómo pueden impactar en lo laboral y poder controlarlas.</a:t>
            </a:r>
          </a:p>
        </p:txBody>
      </p:sp>
      <p:pic>
        <p:nvPicPr>
          <p:cNvPr id="7" name="Imagen 6">
            <a:extLst>
              <a:ext uri="{FF2B5EF4-FFF2-40B4-BE49-F238E27FC236}">
                <a16:creationId xmlns:a16="http://schemas.microsoft.com/office/drawing/2014/main" id="{39BD3232-DE09-6E7F-E5D2-8250E02E44E2}"/>
              </a:ext>
            </a:extLst>
          </p:cNvPr>
          <p:cNvPicPr>
            <a:picLocks noChangeAspect="1"/>
          </p:cNvPicPr>
          <p:nvPr/>
        </p:nvPicPr>
        <p:blipFill>
          <a:blip r:embed="rId4"/>
          <a:stretch>
            <a:fillRect/>
          </a:stretch>
        </p:blipFill>
        <p:spPr>
          <a:xfrm>
            <a:off x="0" y="5411274"/>
            <a:ext cx="3179618" cy="1446726"/>
          </a:xfrm>
          <a:prstGeom prst="rect">
            <a:avLst/>
          </a:prstGeom>
        </p:spPr>
      </p:pic>
    </p:spTree>
    <p:extLst>
      <p:ext uri="{BB962C8B-B14F-4D97-AF65-F5344CB8AC3E}">
        <p14:creationId xmlns:p14="http://schemas.microsoft.com/office/powerpoint/2010/main" val="2875205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29579E8-8FA2-4D2F-A8F9-7EF7C95943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3FEB7750-5E3F-43E4-B0BB-6614A165F8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5" name="Freeform 6">
              <a:extLst>
                <a:ext uri="{FF2B5EF4-FFF2-40B4-BE49-F238E27FC236}">
                  <a16:creationId xmlns:a16="http://schemas.microsoft.com/office/drawing/2014/main" id="{2C4BB42A-C350-43AC-AC2C-A62D52755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6" name="Freeform 6">
              <a:extLst>
                <a:ext uri="{FF2B5EF4-FFF2-40B4-BE49-F238E27FC236}">
                  <a16:creationId xmlns:a16="http://schemas.microsoft.com/office/drawing/2014/main" id="{9FD94A1A-9337-49FD-9F42-833C51F1E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pic>
        <p:nvPicPr>
          <p:cNvPr id="7" name="Imagen 6">
            <a:extLst>
              <a:ext uri="{FF2B5EF4-FFF2-40B4-BE49-F238E27FC236}">
                <a16:creationId xmlns:a16="http://schemas.microsoft.com/office/drawing/2014/main" id="{39BD3232-DE09-6E7F-E5D2-8250E02E44E2}"/>
              </a:ext>
            </a:extLst>
          </p:cNvPr>
          <p:cNvPicPr>
            <a:picLocks noChangeAspect="1"/>
          </p:cNvPicPr>
          <p:nvPr/>
        </p:nvPicPr>
        <p:blipFill>
          <a:blip r:embed="rId4"/>
          <a:stretch>
            <a:fillRect/>
          </a:stretch>
        </p:blipFill>
        <p:spPr>
          <a:xfrm>
            <a:off x="0" y="5424055"/>
            <a:ext cx="3151526" cy="1433945"/>
          </a:xfrm>
          <a:prstGeom prst="rect">
            <a:avLst/>
          </a:prstGeom>
        </p:spPr>
      </p:pic>
      <p:sp>
        <p:nvSpPr>
          <p:cNvPr id="2" name="Título 1">
            <a:extLst>
              <a:ext uri="{FF2B5EF4-FFF2-40B4-BE49-F238E27FC236}">
                <a16:creationId xmlns:a16="http://schemas.microsoft.com/office/drawing/2014/main" id="{4ECDD90F-4B5B-0D6D-9844-53E8376A4CF8}"/>
              </a:ext>
            </a:extLst>
          </p:cNvPr>
          <p:cNvSpPr txBox="1">
            <a:spLocks/>
          </p:cNvSpPr>
          <p:nvPr/>
        </p:nvSpPr>
        <p:spPr>
          <a:xfrm>
            <a:off x="1806962" y="397075"/>
            <a:ext cx="2209226" cy="693604"/>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a:solidFill>
                  <a:srgbClr val="151F6D"/>
                </a:solidFill>
                <a:latin typeface="Century Gothic" pitchFamily="34"/>
                <a:ea typeface="+mn-ea"/>
                <a:cs typeface="+mn-cs"/>
              </a:rPr>
              <a:t>Acción</a:t>
            </a:r>
            <a:endParaRPr lang="es-PE" dirty="0">
              <a:solidFill>
                <a:srgbClr val="151F6D"/>
              </a:solidFill>
              <a:latin typeface="Century Gothic" pitchFamily="34"/>
              <a:ea typeface="+mn-ea"/>
              <a:cs typeface="+mn-cs"/>
            </a:endParaRPr>
          </a:p>
        </p:txBody>
      </p:sp>
      <p:pic>
        <p:nvPicPr>
          <p:cNvPr id="4" name="Imagen 3">
            <a:extLst>
              <a:ext uri="{FF2B5EF4-FFF2-40B4-BE49-F238E27FC236}">
                <a16:creationId xmlns:a16="http://schemas.microsoft.com/office/drawing/2014/main" id="{28F7EB92-61DD-1495-52B8-7EC46E73A8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8085" y="0"/>
            <a:ext cx="9814034" cy="6858000"/>
          </a:xfrm>
          <a:prstGeom prst="rect">
            <a:avLst/>
          </a:prstGeom>
        </p:spPr>
      </p:pic>
      <p:sp>
        <p:nvSpPr>
          <p:cNvPr id="5" name="CuadroTexto 4">
            <a:extLst>
              <a:ext uri="{FF2B5EF4-FFF2-40B4-BE49-F238E27FC236}">
                <a16:creationId xmlns:a16="http://schemas.microsoft.com/office/drawing/2014/main" id="{B42C50D1-3DB5-ED96-4929-1D043D0A0E9F}"/>
              </a:ext>
            </a:extLst>
          </p:cNvPr>
          <p:cNvSpPr txBox="1"/>
          <p:nvPr/>
        </p:nvSpPr>
        <p:spPr>
          <a:xfrm>
            <a:off x="3821373" y="6141493"/>
            <a:ext cx="3384645" cy="646331"/>
          </a:xfrm>
          <a:prstGeom prst="rect">
            <a:avLst/>
          </a:prstGeom>
          <a:noFill/>
        </p:spPr>
        <p:txBody>
          <a:bodyPr wrap="square" rtlCol="0">
            <a:spAutoFit/>
          </a:bodyPr>
          <a:lstStyle/>
          <a:p>
            <a:pPr algn="r"/>
            <a:r>
              <a:rPr lang="es-ES" dirty="0" err="1"/>
              <a:t>Loida</a:t>
            </a:r>
            <a:r>
              <a:rPr lang="es-ES" dirty="0"/>
              <a:t> Garcia </a:t>
            </a:r>
            <a:r>
              <a:rPr lang="es-ES" dirty="0" err="1"/>
              <a:t>Ferbo</a:t>
            </a:r>
            <a:r>
              <a:rPr lang="es-ES" dirty="0"/>
              <a:t> – Puerto Rico</a:t>
            </a:r>
          </a:p>
          <a:p>
            <a:pPr algn="r"/>
            <a:r>
              <a:rPr lang="es-ES" dirty="0"/>
              <a:t>Presidenta ALA</a:t>
            </a:r>
          </a:p>
        </p:txBody>
      </p:sp>
      <p:sp>
        <p:nvSpPr>
          <p:cNvPr id="6" name="Título 1">
            <a:extLst>
              <a:ext uri="{FF2B5EF4-FFF2-40B4-BE49-F238E27FC236}">
                <a16:creationId xmlns:a16="http://schemas.microsoft.com/office/drawing/2014/main" id="{4DD22480-EFF1-0836-C151-1022776265E0}"/>
              </a:ext>
            </a:extLst>
          </p:cNvPr>
          <p:cNvSpPr txBox="1">
            <a:spLocks/>
          </p:cNvSpPr>
          <p:nvPr/>
        </p:nvSpPr>
        <p:spPr>
          <a:xfrm>
            <a:off x="476846" y="3640719"/>
            <a:ext cx="2571382" cy="790868"/>
          </a:xfrm>
          <a:prstGeom prst="rect">
            <a:avLst/>
          </a:prstGeom>
          <a:noFill/>
          <a:ln>
            <a:noFill/>
          </a:ln>
        </p:spPr>
        <p:txBody>
          <a:bodyPr vert="horz" wrap="square" lIns="91440" tIns="45720" rIns="91440" bIns="45720" anchor="ctr" anchorCtr="0" compatLnSpc="1">
            <a:noAutofit/>
          </a:bodyPr>
          <a:lstStyle>
            <a:lvl1pPr marL="0" marR="0" lvl="0" indent="0" algn="l" defTabSz="914372" rtl="0" eaLnBrk="1" fontAlgn="auto" hangingPunct="1">
              <a:lnSpc>
                <a:spcPct val="90000"/>
              </a:lnSpc>
              <a:spcBef>
                <a:spcPts val="0"/>
              </a:spcBef>
              <a:spcAft>
                <a:spcPts val="0"/>
              </a:spcAft>
              <a:buNone/>
              <a:tabLst/>
              <a:defRPr lang="es-ES" sz="3600" b="0" i="0" u="none" strike="noStrike" kern="1200" cap="none" spc="0" baseline="0">
                <a:solidFill>
                  <a:srgbClr val="151F6D"/>
                </a:solidFill>
                <a:uFillTx/>
                <a:latin typeface="Century Gothic" pitchFamily="34"/>
              </a:defRPr>
            </a:lvl1pPr>
          </a:lstStyle>
          <a:p>
            <a:pPr algn="r"/>
            <a:r>
              <a:rPr lang="es-PE" dirty="0"/>
              <a:t>Resultados</a:t>
            </a:r>
          </a:p>
        </p:txBody>
      </p:sp>
      <p:sp>
        <p:nvSpPr>
          <p:cNvPr id="8" name="Título 1">
            <a:extLst>
              <a:ext uri="{FF2B5EF4-FFF2-40B4-BE49-F238E27FC236}">
                <a16:creationId xmlns:a16="http://schemas.microsoft.com/office/drawing/2014/main" id="{59763323-585E-41D2-2EC0-9883EBADA5FE}"/>
              </a:ext>
            </a:extLst>
          </p:cNvPr>
          <p:cNvSpPr txBox="1">
            <a:spLocks/>
          </p:cNvSpPr>
          <p:nvPr/>
        </p:nvSpPr>
        <p:spPr>
          <a:xfrm>
            <a:off x="6238023" y="2065411"/>
            <a:ext cx="1935989" cy="853054"/>
          </a:xfrm>
          <a:prstGeom prst="rect">
            <a:avLst/>
          </a:prstGeom>
          <a:noFill/>
          <a:ln>
            <a:noFill/>
          </a:ln>
        </p:spPr>
        <p:txBody>
          <a:bodyPr vert="horz" wrap="square" lIns="91440" tIns="45720" rIns="91440" bIns="45720" anchor="ctr" anchorCtr="0" compatLnSpc="1">
            <a:noAutofit/>
          </a:bodyPr>
          <a:lstStyle>
            <a:lvl1pPr marL="0" marR="0" lvl="0" indent="0" algn="l" defTabSz="914372" rtl="0" eaLnBrk="1" fontAlgn="auto" hangingPunct="1">
              <a:lnSpc>
                <a:spcPct val="90000"/>
              </a:lnSpc>
              <a:spcBef>
                <a:spcPts val="0"/>
              </a:spcBef>
              <a:spcAft>
                <a:spcPts val="0"/>
              </a:spcAft>
              <a:buNone/>
              <a:tabLst/>
              <a:defRPr lang="es-ES" sz="3600" b="0" i="0" u="none" strike="noStrike" kern="1200" cap="none" spc="0" baseline="0">
                <a:solidFill>
                  <a:srgbClr val="151F6D"/>
                </a:solidFill>
                <a:uFillTx/>
                <a:latin typeface="Century Gothic" pitchFamily="34"/>
              </a:defRPr>
            </a:lvl1pPr>
          </a:lstStyle>
          <a:p>
            <a:pPr algn="r"/>
            <a:r>
              <a:rPr lang="es-PE" dirty="0"/>
              <a:t>Pasión </a:t>
            </a:r>
          </a:p>
        </p:txBody>
      </p:sp>
      <p:sp>
        <p:nvSpPr>
          <p:cNvPr id="9" name="CuadroTexto 8">
            <a:extLst>
              <a:ext uri="{FF2B5EF4-FFF2-40B4-BE49-F238E27FC236}">
                <a16:creationId xmlns:a16="http://schemas.microsoft.com/office/drawing/2014/main" id="{C84038BE-3BF2-1C3C-DF03-02D617F77046}"/>
              </a:ext>
            </a:extLst>
          </p:cNvPr>
          <p:cNvSpPr txBox="1"/>
          <p:nvPr/>
        </p:nvSpPr>
        <p:spPr>
          <a:xfrm>
            <a:off x="4470400" y="2918465"/>
            <a:ext cx="4496685" cy="1323439"/>
          </a:xfrm>
          <a:prstGeom prst="rect">
            <a:avLst/>
          </a:prstGeom>
          <a:noFill/>
        </p:spPr>
        <p:txBody>
          <a:bodyPr wrap="square" rtlCol="0">
            <a:spAutoFit/>
          </a:bodyPr>
          <a:lstStyle/>
          <a:p>
            <a:pPr algn="just"/>
            <a:r>
              <a:rPr lang="es-ES" sz="2000" dirty="0"/>
              <a:t>Hacer el trabajo con intensidad, y entusiasmo, es el combustible que pone en marcha la motivación de aquello que de verdad queremos realizar.</a:t>
            </a:r>
          </a:p>
        </p:txBody>
      </p:sp>
      <p:sp>
        <p:nvSpPr>
          <p:cNvPr id="10" name="CuadroTexto 9">
            <a:extLst>
              <a:ext uri="{FF2B5EF4-FFF2-40B4-BE49-F238E27FC236}">
                <a16:creationId xmlns:a16="http://schemas.microsoft.com/office/drawing/2014/main" id="{F0C3D5F2-1596-3AE2-77B0-4A963FA09CBF}"/>
              </a:ext>
            </a:extLst>
          </p:cNvPr>
          <p:cNvSpPr txBox="1"/>
          <p:nvPr/>
        </p:nvSpPr>
        <p:spPr>
          <a:xfrm>
            <a:off x="208838" y="1090679"/>
            <a:ext cx="5117783" cy="1631216"/>
          </a:xfrm>
          <a:prstGeom prst="rect">
            <a:avLst/>
          </a:prstGeom>
          <a:noFill/>
        </p:spPr>
        <p:txBody>
          <a:bodyPr wrap="square" rtlCol="0">
            <a:spAutoFit/>
          </a:bodyPr>
          <a:lstStyle/>
          <a:p>
            <a:pPr algn="just"/>
            <a:r>
              <a:rPr lang="es-ES" sz="2000" dirty="0"/>
              <a:t>Nada habla por si solo más que las propias acciones. Ser un promotor de lo que cree no solo con su trabajo sino en su vida y ser coherente entre lo que se piensa, se dice y se hace.</a:t>
            </a:r>
          </a:p>
        </p:txBody>
      </p:sp>
      <p:sp>
        <p:nvSpPr>
          <p:cNvPr id="11" name="CuadroTexto 10">
            <a:extLst>
              <a:ext uri="{FF2B5EF4-FFF2-40B4-BE49-F238E27FC236}">
                <a16:creationId xmlns:a16="http://schemas.microsoft.com/office/drawing/2014/main" id="{9760632B-5625-7D29-57FA-3D46CEF3A202}"/>
              </a:ext>
            </a:extLst>
          </p:cNvPr>
          <p:cNvSpPr txBox="1"/>
          <p:nvPr/>
        </p:nvSpPr>
        <p:spPr>
          <a:xfrm>
            <a:off x="476846" y="4431587"/>
            <a:ext cx="4899520" cy="1015663"/>
          </a:xfrm>
          <a:prstGeom prst="rect">
            <a:avLst/>
          </a:prstGeom>
          <a:noFill/>
        </p:spPr>
        <p:txBody>
          <a:bodyPr wrap="square" rtlCol="0">
            <a:spAutoFit/>
          </a:bodyPr>
          <a:lstStyle/>
          <a:p>
            <a:pPr algn="just"/>
            <a:r>
              <a:rPr lang="es-ES" sz="2000" dirty="0"/>
              <a:t>Mantener un equilibrio y generar resultados equilibrados, estratégicos, duraderos y altruistas.</a:t>
            </a:r>
          </a:p>
        </p:txBody>
      </p:sp>
    </p:spTree>
    <p:extLst>
      <p:ext uri="{BB962C8B-B14F-4D97-AF65-F5344CB8AC3E}">
        <p14:creationId xmlns:p14="http://schemas.microsoft.com/office/powerpoint/2010/main" val="1894211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9430602" y="5909204"/>
            <a:ext cx="2761398" cy="948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gen 6">
            <a:hlinkClick r:id="rId3"/>
            <a:extLst>
              <a:ext uri="{FF2B5EF4-FFF2-40B4-BE49-F238E27FC236}">
                <a16:creationId xmlns:a16="http://schemas.microsoft.com/office/drawing/2014/main" id="{926BC9C3-5C7A-7699-20DE-E6694D602E1E}"/>
              </a:ext>
            </a:extLst>
          </p:cNvPr>
          <p:cNvPicPr>
            <a:picLocks noChangeAspect="1"/>
          </p:cNvPicPr>
          <p:nvPr/>
        </p:nvPicPr>
        <p:blipFill>
          <a:blip r:embed="rId4"/>
          <a:stretch>
            <a:fillRect/>
          </a:stretch>
        </p:blipFill>
        <p:spPr>
          <a:xfrm>
            <a:off x="-37260" y="20830"/>
            <a:ext cx="12229259" cy="6837169"/>
          </a:xfrm>
          <a:prstGeom prst="rect">
            <a:avLst/>
          </a:prstGeom>
        </p:spPr>
      </p:pic>
    </p:spTree>
    <p:extLst>
      <p:ext uri="{BB962C8B-B14F-4D97-AF65-F5344CB8AC3E}">
        <p14:creationId xmlns:p14="http://schemas.microsoft.com/office/powerpoint/2010/main" val="7098875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3">
            <a:extLst>
              <a:ext uri="{FF2B5EF4-FFF2-40B4-BE49-F238E27FC236}">
                <a16:creationId xmlns:a16="http://schemas.microsoft.com/office/drawing/2014/main" id="{129579E8-8FA2-4D2F-A8F9-7EF7C95943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uadroTexto 5">
            <a:extLst>
              <a:ext uri="{FF2B5EF4-FFF2-40B4-BE49-F238E27FC236}">
                <a16:creationId xmlns:a16="http://schemas.microsoft.com/office/drawing/2014/main" id="{0FF80389-1801-DFC6-FE71-A66F8F6E292F}"/>
              </a:ext>
            </a:extLst>
          </p:cNvPr>
          <p:cNvSpPr txBox="1"/>
          <p:nvPr/>
        </p:nvSpPr>
        <p:spPr>
          <a:xfrm>
            <a:off x="885825" y="4499733"/>
            <a:ext cx="10136422" cy="115920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7200" b="1" kern="1200" dirty="0">
                <a:solidFill>
                  <a:schemeClr val="accent1">
                    <a:lumMod val="75000"/>
                  </a:schemeClr>
                </a:solidFill>
                <a:effectLst>
                  <a:outerShdw blurRad="50800" dist="38100" dir="5400000" algn="t" rotWithShape="0">
                    <a:prstClr val="black">
                      <a:alpha val="40000"/>
                    </a:prstClr>
                  </a:outerShdw>
                </a:effectLst>
                <a:latin typeface="+mj-lt"/>
                <a:ea typeface="+mj-ea"/>
                <a:cs typeface="+mj-cs"/>
              </a:rPr>
              <a:t>Gracias</a:t>
            </a:r>
          </a:p>
        </p:txBody>
      </p:sp>
      <p:grpSp>
        <p:nvGrpSpPr>
          <p:cNvPr id="80" name="Group 75">
            <a:extLst>
              <a:ext uri="{FF2B5EF4-FFF2-40B4-BE49-F238E27FC236}">
                <a16:creationId xmlns:a16="http://schemas.microsoft.com/office/drawing/2014/main" id="{3FEB7750-5E3F-43E4-B0BB-6614A165F8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77" name="Freeform 6">
              <a:extLst>
                <a:ext uri="{FF2B5EF4-FFF2-40B4-BE49-F238E27FC236}">
                  <a16:creationId xmlns:a16="http://schemas.microsoft.com/office/drawing/2014/main" id="{2C4BB42A-C350-43AC-AC2C-A62D52755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78" name="Freeform 6">
              <a:extLst>
                <a:ext uri="{FF2B5EF4-FFF2-40B4-BE49-F238E27FC236}">
                  <a16:creationId xmlns:a16="http://schemas.microsoft.com/office/drawing/2014/main" id="{9FD94A1A-9337-49FD-9F42-833C51F1E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pic>
        <p:nvPicPr>
          <p:cNvPr id="2" name="Imagen 1">
            <a:extLst>
              <a:ext uri="{FF2B5EF4-FFF2-40B4-BE49-F238E27FC236}">
                <a16:creationId xmlns:a16="http://schemas.microsoft.com/office/drawing/2014/main" id="{3B645EE0-1BAB-A1E9-1E29-B82AB32F27AF}"/>
              </a:ext>
            </a:extLst>
          </p:cNvPr>
          <p:cNvPicPr>
            <a:picLocks noChangeAspect="1"/>
          </p:cNvPicPr>
          <p:nvPr/>
        </p:nvPicPr>
        <p:blipFill>
          <a:blip r:embed="rId2"/>
          <a:stretch>
            <a:fillRect/>
          </a:stretch>
        </p:blipFill>
        <p:spPr>
          <a:xfrm>
            <a:off x="2709679" y="76615"/>
            <a:ext cx="6725265" cy="3059997"/>
          </a:xfrm>
          <a:prstGeom prst="rect">
            <a:avLst/>
          </a:prstGeom>
        </p:spPr>
      </p:pic>
      <p:sp>
        <p:nvSpPr>
          <p:cNvPr id="3" name="CuadroTexto 2">
            <a:extLst>
              <a:ext uri="{FF2B5EF4-FFF2-40B4-BE49-F238E27FC236}">
                <a16:creationId xmlns:a16="http://schemas.microsoft.com/office/drawing/2014/main" id="{0314FB69-71CD-46A2-28B2-7992E8987B47}"/>
              </a:ext>
            </a:extLst>
          </p:cNvPr>
          <p:cNvSpPr txBox="1"/>
          <p:nvPr/>
        </p:nvSpPr>
        <p:spPr>
          <a:xfrm>
            <a:off x="2526294" y="3136612"/>
            <a:ext cx="7092033" cy="923330"/>
          </a:xfrm>
          <a:prstGeom prst="rect">
            <a:avLst/>
          </a:prstGeom>
          <a:noFill/>
        </p:spPr>
        <p:txBody>
          <a:bodyPr wrap="square" rtlCol="0">
            <a:spAutoFit/>
          </a:bodyPr>
          <a:lstStyle/>
          <a:p>
            <a:pPr algn="ctr"/>
            <a:r>
              <a:rPr lang="es-CO" sz="5400" b="1" dirty="0">
                <a:solidFill>
                  <a:srgbClr val="FF9966"/>
                </a:solidFill>
              </a:rPr>
              <a:t>www.noraquiroz.com</a:t>
            </a:r>
          </a:p>
        </p:txBody>
      </p:sp>
    </p:spTree>
    <p:extLst>
      <p:ext uri="{BB962C8B-B14F-4D97-AF65-F5344CB8AC3E}">
        <p14:creationId xmlns:p14="http://schemas.microsoft.com/office/powerpoint/2010/main" val="3936476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29579E8-8FA2-4D2F-A8F9-7EF7C95943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uadroTexto 2">
            <a:extLst>
              <a:ext uri="{FF2B5EF4-FFF2-40B4-BE49-F238E27FC236}">
                <a16:creationId xmlns:a16="http://schemas.microsoft.com/office/drawing/2014/main" id="{167B2D01-1A83-0498-3EBD-09AD16CB6506}"/>
              </a:ext>
            </a:extLst>
          </p:cNvPr>
          <p:cNvSpPr txBox="1"/>
          <p:nvPr/>
        </p:nvSpPr>
        <p:spPr>
          <a:xfrm>
            <a:off x="1470701" y="1949780"/>
            <a:ext cx="10136422" cy="115920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b="1" kern="1200" dirty="0" err="1">
                <a:solidFill>
                  <a:schemeClr val="accent1">
                    <a:lumMod val="75000"/>
                  </a:schemeClr>
                </a:solidFill>
                <a:effectLst>
                  <a:outerShdw blurRad="50800" dist="38100" dir="5400000" algn="t" rotWithShape="0">
                    <a:prstClr val="black">
                      <a:alpha val="40000"/>
                    </a:prstClr>
                  </a:outerShdw>
                </a:effectLst>
                <a:latin typeface="+mj-lt"/>
                <a:ea typeface="+mj-ea"/>
                <a:cs typeface="+mj-cs"/>
              </a:rPr>
              <a:t>Habilidades</a:t>
            </a:r>
            <a:r>
              <a:rPr lang="en-US" sz="5400" b="1" kern="1200" dirty="0">
                <a:solidFill>
                  <a:schemeClr val="accent1">
                    <a:lumMod val="75000"/>
                  </a:schemeClr>
                </a:solidFill>
                <a:effectLst>
                  <a:outerShdw blurRad="50800" dist="38100" dir="5400000" algn="t" rotWithShape="0">
                    <a:prstClr val="black">
                      <a:alpha val="40000"/>
                    </a:prstClr>
                  </a:outerShdw>
                </a:effectLst>
                <a:latin typeface="+mj-lt"/>
                <a:ea typeface="+mj-ea"/>
                <a:cs typeface="+mj-cs"/>
              </a:rPr>
              <a:t> del </a:t>
            </a:r>
            <a:r>
              <a:rPr lang="en-US" sz="5400" b="1" kern="1200" dirty="0" err="1">
                <a:solidFill>
                  <a:schemeClr val="accent1">
                    <a:lumMod val="75000"/>
                  </a:schemeClr>
                </a:solidFill>
                <a:effectLst>
                  <a:outerShdw blurRad="50800" dist="38100" dir="5400000" algn="t" rotWithShape="0">
                    <a:prstClr val="black">
                      <a:alpha val="40000"/>
                    </a:prstClr>
                  </a:outerShdw>
                </a:effectLst>
                <a:latin typeface="+mj-lt"/>
                <a:ea typeface="+mj-ea"/>
                <a:cs typeface="+mj-cs"/>
              </a:rPr>
              <a:t>líder</a:t>
            </a:r>
            <a:r>
              <a:rPr lang="en-US" sz="5400" b="1" kern="1200" dirty="0">
                <a:solidFill>
                  <a:schemeClr val="accent1">
                    <a:lumMod val="75000"/>
                  </a:schemeClr>
                </a:solidFill>
                <a:effectLst>
                  <a:outerShdw blurRad="50800" dist="38100" dir="5400000" algn="t" rotWithShape="0">
                    <a:prstClr val="black">
                      <a:alpha val="40000"/>
                    </a:prstClr>
                  </a:outerShdw>
                </a:effectLst>
                <a:latin typeface="+mj-lt"/>
                <a:ea typeface="+mj-ea"/>
                <a:cs typeface="+mj-cs"/>
              </a:rPr>
              <a:t> </a:t>
            </a:r>
            <a:r>
              <a:rPr lang="en-US" sz="5400" b="1" kern="1200" dirty="0" err="1">
                <a:solidFill>
                  <a:schemeClr val="accent1">
                    <a:lumMod val="75000"/>
                  </a:schemeClr>
                </a:solidFill>
                <a:effectLst>
                  <a:outerShdw blurRad="50800" dist="38100" dir="5400000" algn="t" rotWithShape="0">
                    <a:prstClr val="black">
                      <a:alpha val="40000"/>
                    </a:prstClr>
                  </a:outerShdw>
                </a:effectLst>
                <a:latin typeface="+mj-lt"/>
                <a:ea typeface="+mj-ea"/>
                <a:cs typeface="+mj-cs"/>
              </a:rPr>
              <a:t>bibliotecario</a:t>
            </a:r>
            <a:endParaRPr lang="en-US" sz="5400" b="1" kern="1200" dirty="0">
              <a:solidFill>
                <a:schemeClr val="accent1">
                  <a:lumMod val="75000"/>
                </a:schemeClr>
              </a:solidFill>
              <a:effectLst>
                <a:outerShdw blurRad="50800" dist="38100" dir="5400000" algn="t" rotWithShape="0">
                  <a:prstClr val="black">
                    <a:alpha val="40000"/>
                  </a:prstClr>
                </a:outerShdw>
              </a:effectLst>
              <a:latin typeface="+mj-lt"/>
              <a:ea typeface="+mj-ea"/>
              <a:cs typeface="+mj-cs"/>
            </a:endParaRPr>
          </a:p>
        </p:txBody>
      </p:sp>
      <p:grpSp>
        <p:nvGrpSpPr>
          <p:cNvPr id="14" name="Group 13">
            <a:extLst>
              <a:ext uri="{FF2B5EF4-FFF2-40B4-BE49-F238E27FC236}">
                <a16:creationId xmlns:a16="http://schemas.microsoft.com/office/drawing/2014/main" id="{3FEB7750-5E3F-43E4-B0BB-6614A165F8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5" name="Freeform 6">
              <a:extLst>
                <a:ext uri="{FF2B5EF4-FFF2-40B4-BE49-F238E27FC236}">
                  <a16:creationId xmlns:a16="http://schemas.microsoft.com/office/drawing/2014/main" id="{2C4BB42A-C350-43AC-AC2C-A62D52755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6" name="Freeform 6">
              <a:extLst>
                <a:ext uri="{FF2B5EF4-FFF2-40B4-BE49-F238E27FC236}">
                  <a16:creationId xmlns:a16="http://schemas.microsoft.com/office/drawing/2014/main" id="{9FD94A1A-9337-49FD-9F42-833C51F1E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pic>
        <p:nvPicPr>
          <p:cNvPr id="7" name="Imagen 6">
            <a:extLst>
              <a:ext uri="{FF2B5EF4-FFF2-40B4-BE49-F238E27FC236}">
                <a16:creationId xmlns:a16="http://schemas.microsoft.com/office/drawing/2014/main" id="{39BD3232-DE09-6E7F-E5D2-8250E02E44E2}"/>
              </a:ext>
            </a:extLst>
          </p:cNvPr>
          <p:cNvPicPr>
            <a:picLocks noChangeAspect="1"/>
          </p:cNvPicPr>
          <p:nvPr/>
        </p:nvPicPr>
        <p:blipFill>
          <a:blip r:embed="rId3"/>
          <a:stretch>
            <a:fillRect/>
          </a:stretch>
        </p:blipFill>
        <p:spPr>
          <a:xfrm>
            <a:off x="7906770" y="4908220"/>
            <a:ext cx="4285230" cy="1949780"/>
          </a:xfrm>
          <a:prstGeom prst="rect">
            <a:avLst/>
          </a:prstGeom>
        </p:spPr>
      </p:pic>
    </p:spTree>
    <p:extLst>
      <p:ext uri="{BB962C8B-B14F-4D97-AF65-F5344CB8AC3E}">
        <p14:creationId xmlns:p14="http://schemas.microsoft.com/office/powerpoint/2010/main" val="2436448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xplosión: 14 puntos 9">
            <a:extLst>
              <a:ext uri="{FF2B5EF4-FFF2-40B4-BE49-F238E27FC236}">
                <a16:creationId xmlns:a16="http://schemas.microsoft.com/office/drawing/2014/main" id="{6734B646-DF5F-9B0F-C3E6-388F9B22D7EA}"/>
              </a:ext>
            </a:extLst>
          </p:cNvPr>
          <p:cNvSpPr/>
          <p:nvPr/>
        </p:nvSpPr>
        <p:spPr>
          <a:xfrm>
            <a:off x="6899564" y="1452586"/>
            <a:ext cx="6025860" cy="5405413"/>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CuadroTexto 1">
            <a:extLst>
              <a:ext uri="{FF2B5EF4-FFF2-40B4-BE49-F238E27FC236}">
                <a16:creationId xmlns:a16="http://schemas.microsoft.com/office/drawing/2014/main" id="{BF69355C-F603-816B-5C51-B275D9301B9E}"/>
              </a:ext>
            </a:extLst>
          </p:cNvPr>
          <p:cNvSpPr txBox="1"/>
          <p:nvPr/>
        </p:nvSpPr>
        <p:spPr>
          <a:xfrm>
            <a:off x="1296606" y="1918724"/>
            <a:ext cx="4762966"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3600" b="0" i="0" u="none" strike="noStrike" kern="1200" cap="none" spc="0" normalizeH="0" baseline="0" noProof="0" dirty="0">
                <a:ln>
                  <a:noFill/>
                </a:ln>
                <a:solidFill>
                  <a:srgbClr val="0B5497"/>
                </a:solidFill>
                <a:effectLst/>
                <a:uLnTx/>
                <a:uFillTx/>
                <a:latin typeface="Lato" panose="020F0502020204030203" pitchFamily="34" charset="0"/>
                <a:ea typeface="+mn-ea"/>
                <a:cs typeface="+mn-cs"/>
              </a:rPr>
              <a:t>¿Sabían ustedes que los bibliotecarios tienen super poderes?</a:t>
            </a:r>
            <a:endParaRPr kumimoji="0" lang="es-CO" sz="2000" b="0" i="0" u="none" strike="noStrike" kern="1200" cap="none" spc="0" normalizeH="0" baseline="0" noProof="0" dirty="0">
              <a:ln>
                <a:noFill/>
              </a:ln>
              <a:solidFill>
                <a:srgbClr val="0B5497"/>
              </a:solidFill>
              <a:effectLst/>
              <a:uLnTx/>
              <a:uFillTx/>
              <a:latin typeface="Trebuchet MS" panose="020B0603020202020204"/>
              <a:ea typeface="+mn-ea"/>
              <a:cs typeface="+mn-cs"/>
            </a:endParaRPr>
          </a:p>
        </p:txBody>
      </p:sp>
      <p:pic>
        <p:nvPicPr>
          <p:cNvPr id="3" name="Imagen 2" descr="Interfaz de usuario gráfica&#10;&#10;Descripción generada automáticamente">
            <a:extLst>
              <a:ext uri="{FF2B5EF4-FFF2-40B4-BE49-F238E27FC236}">
                <a16:creationId xmlns:a16="http://schemas.microsoft.com/office/drawing/2014/main" id="{BB5AAF3D-F427-E534-954D-A8E9A7DF0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50750"/>
            <a:ext cx="2026920" cy="907250"/>
          </a:xfrm>
          <a:prstGeom prst="rect">
            <a:avLst/>
          </a:prstGeom>
        </p:spPr>
      </p:pic>
      <p:pic>
        <p:nvPicPr>
          <p:cNvPr id="9" name="Imagen 8" descr="Una caricatura de una mujer&#10;&#10;Descripción generada automáticamente con confianza media">
            <a:extLst>
              <a:ext uri="{FF2B5EF4-FFF2-40B4-BE49-F238E27FC236}">
                <a16:creationId xmlns:a16="http://schemas.microsoft.com/office/drawing/2014/main" id="{CF8ECB4D-2BF0-F062-A600-4A659E45FD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4900" y="296015"/>
            <a:ext cx="3586290" cy="6596542"/>
          </a:xfrm>
          <a:prstGeom prst="rect">
            <a:avLst/>
          </a:prstGeom>
        </p:spPr>
      </p:pic>
      <p:sp>
        <p:nvSpPr>
          <p:cNvPr id="11" name="CuadroTexto 10">
            <a:extLst>
              <a:ext uri="{FF2B5EF4-FFF2-40B4-BE49-F238E27FC236}">
                <a16:creationId xmlns:a16="http://schemas.microsoft.com/office/drawing/2014/main" id="{055C90A3-A74C-A3C0-4E85-6DCB5EFA48D5}"/>
              </a:ext>
            </a:extLst>
          </p:cNvPr>
          <p:cNvSpPr txBox="1"/>
          <p:nvPr/>
        </p:nvSpPr>
        <p:spPr>
          <a:xfrm>
            <a:off x="5585330" y="6377319"/>
            <a:ext cx="32677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rgbClr val="0B5497"/>
                </a:solidFill>
                <a:effectLst/>
                <a:uLnTx/>
                <a:uFillTx/>
                <a:latin typeface="Trebuchet MS" panose="020B0603020202020204"/>
                <a:ea typeface="+mn-ea"/>
                <a:cs typeface="+mn-cs"/>
              </a:rPr>
              <a:t>Nancy Pearl _ Bibliotecaria</a:t>
            </a:r>
          </a:p>
        </p:txBody>
      </p:sp>
      <p:sp>
        <p:nvSpPr>
          <p:cNvPr id="12" name="CuadroTexto 11">
            <a:extLst>
              <a:ext uri="{FF2B5EF4-FFF2-40B4-BE49-F238E27FC236}">
                <a16:creationId xmlns:a16="http://schemas.microsoft.com/office/drawing/2014/main" id="{2CCD6103-D4E9-AD93-C7F7-2331B0B8E396}"/>
              </a:ext>
            </a:extLst>
          </p:cNvPr>
          <p:cNvSpPr txBox="1"/>
          <p:nvPr/>
        </p:nvSpPr>
        <p:spPr>
          <a:xfrm>
            <a:off x="1088237" y="4271132"/>
            <a:ext cx="5391331"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4000" b="0" i="0" u="none" strike="noStrike" kern="1200" cap="none" spc="0" normalizeH="0" baseline="0" noProof="0" dirty="0">
                <a:ln>
                  <a:noFill/>
                </a:ln>
                <a:solidFill>
                  <a:srgbClr val="0B5497"/>
                </a:solidFill>
                <a:effectLst/>
                <a:uLnTx/>
                <a:uFillTx/>
                <a:latin typeface="Lato" panose="020F0502020204030203" pitchFamily="34" charset="0"/>
                <a:ea typeface="+mn-ea"/>
                <a:cs typeface="+mn-cs"/>
              </a:rPr>
              <a:t>¿Cuáles son tus super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4000" b="0" i="0" u="none" strike="noStrike" kern="1200" cap="none" spc="0" normalizeH="0" baseline="0" noProof="0" dirty="0">
                <a:ln>
                  <a:noFill/>
                </a:ln>
                <a:solidFill>
                  <a:srgbClr val="0B5497"/>
                </a:solidFill>
                <a:effectLst/>
                <a:uLnTx/>
                <a:uFillTx/>
                <a:latin typeface="Lato" panose="020F0502020204030203" pitchFamily="34" charset="0"/>
                <a:ea typeface="+mn-ea"/>
                <a:cs typeface="+mn-cs"/>
              </a:rPr>
              <a:t>poderes?</a:t>
            </a:r>
          </a:p>
        </p:txBody>
      </p:sp>
    </p:spTree>
    <p:extLst>
      <p:ext uri="{BB962C8B-B14F-4D97-AF65-F5344CB8AC3E}">
        <p14:creationId xmlns:p14="http://schemas.microsoft.com/office/powerpoint/2010/main" val="1333199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9BD3232-DE09-6E7F-E5D2-8250E02E44E2}"/>
              </a:ext>
            </a:extLst>
          </p:cNvPr>
          <p:cNvPicPr>
            <a:picLocks noChangeAspect="1"/>
          </p:cNvPicPr>
          <p:nvPr/>
        </p:nvPicPr>
        <p:blipFill>
          <a:blip r:embed="rId2"/>
          <a:stretch>
            <a:fillRect/>
          </a:stretch>
        </p:blipFill>
        <p:spPr>
          <a:xfrm>
            <a:off x="9266830" y="5523818"/>
            <a:ext cx="2925170" cy="1329325"/>
          </a:xfrm>
          <a:prstGeom prst="rect">
            <a:avLst/>
          </a:prstGeom>
        </p:spPr>
      </p:pic>
      <p:sp>
        <p:nvSpPr>
          <p:cNvPr id="2" name="Título 1">
            <a:extLst>
              <a:ext uri="{FF2B5EF4-FFF2-40B4-BE49-F238E27FC236}">
                <a16:creationId xmlns:a16="http://schemas.microsoft.com/office/drawing/2014/main" id="{DEB5958B-4A6C-AAB7-0444-DE95BDF8BC7B}"/>
              </a:ext>
            </a:extLst>
          </p:cNvPr>
          <p:cNvSpPr txBox="1">
            <a:spLocks/>
          </p:cNvSpPr>
          <p:nvPr/>
        </p:nvSpPr>
        <p:spPr>
          <a:xfrm>
            <a:off x="1433944" y="419622"/>
            <a:ext cx="8490400" cy="10132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5400" dirty="0">
                <a:solidFill>
                  <a:schemeClr val="accent1">
                    <a:lumMod val="75000"/>
                  </a:schemeClr>
                </a:solidFill>
              </a:rPr>
              <a:t>¿Quién es un líder?</a:t>
            </a:r>
          </a:p>
        </p:txBody>
      </p:sp>
      <p:sp>
        <p:nvSpPr>
          <p:cNvPr id="3" name="Título 1">
            <a:extLst>
              <a:ext uri="{FF2B5EF4-FFF2-40B4-BE49-F238E27FC236}">
                <a16:creationId xmlns:a16="http://schemas.microsoft.com/office/drawing/2014/main" id="{8C455F61-814D-53AB-8C71-9926EB34C2AD}"/>
              </a:ext>
            </a:extLst>
          </p:cNvPr>
          <p:cNvSpPr txBox="1">
            <a:spLocks/>
          </p:cNvSpPr>
          <p:nvPr/>
        </p:nvSpPr>
        <p:spPr>
          <a:xfrm>
            <a:off x="1433945" y="1066003"/>
            <a:ext cx="8490400" cy="2308347"/>
          </a:xfrm>
          <a:prstGeom prst="rect">
            <a:avLst/>
          </a:prstGeom>
        </p:spPr>
        <p:txBody>
          <a:bodyPr spcFirstLastPara="1" vert="horz" wrap="square" lIns="91425" tIns="91425" rIns="91425" bIns="91425" rtlCol="0" anchor="ctr" anchorCtr="0">
            <a:normAutofit/>
          </a:bodyPr>
          <a:lstStyle>
            <a:lvl1pPr lvl="0" algn="l" defTabSz="914400" rtl="0" eaLnBrk="1" latinLnBrk="0" hangingPunct="1">
              <a:lnSpc>
                <a:spcPct val="90000"/>
              </a:lnSpc>
              <a:spcBef>
                <a:spcPts val="0"/>
              </a:spcBef>
              <a:spcAft>
                <a:spcPts val="0"/>
              </a:spcAft>
              <a:buSzPts val="4800"/>
              <a:buNone/>
              <a:defRPr sz="6400" kern="1200">
                <a:solidFill>
                  <a:schemeClr val="tx1"/>
                </a:solidFill>
                <a:latin typeface="+mj-lt"/>
                <a:ea typeface="+mj-ea"/>
                <a:cs typeface="+mj-cs"/>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pPr algn="ctr"/>
            <a:r>
              <a:rPr lang="es-MX" sz="5400" dirty="0">
                <a:solidFill>
                  <a:schemeClr val="accent1">
                    <a:lumMod val="75000"/>
                  </a:schemeClr>
                </a:solidFill>
              </a:rPr>
              <a:t>¿Se consideran ustedes bibliotecarios líderes?</a:t>
            </a:r>
          </a:p>
        </p:txBody>
      </p:sp>
      <p:sp>
        <p:nvSpPr>
          <p:cNvPr id="4" name="CuadroTexto 3">
            <a:extLst>
              <a:ext uri="{FF2B5EF4-FFF2-40B4-BE49-F238E27FC236}">
                <a16:creationId xmlns:a16="http://schemas.microsoft.com/office/drawing/2014/main" id="{4D415EE9-3CC7-9B73-C638-7A92FC917388}"/>
              </a:ext>
            </a:extLst>
          </p:cNvPr>
          <p:cNvSpPr txBox="1"/>
          <p:nvPr/>
        </p:nvSpPr>
        <p:spPr>
          <a:xfrm>
            <a:off x="1433945" y="3014241"/>
            <a:ext cx="8490400" cy="1754326"/>
          </a:xfrm>
          <a:prstGeom prst="rect">
            <a:avLst/>
          </a:prstGeom>
          <a:noFill/>
        </p:spPr>
        <p:txBody>
          <a:bodyPr wrap="square" rtlCol="0">
            <a:spAutoFit/>
          </a:bodyPr>
          <a:lstStyle/>
          <a:p>
            <a:pPr algn="ctr"/>
            <a:r>
              <a:rPr lang="es-MX" sz="5400" dirty="0">
                <a:solidFill>
                  <a:schemeClr val="accent1">
                    <a:lumMod val="75000"/>
                  </a:schemeClr>
                </a:solidFill>
                <a:latin typeface="+mj-lt"/>
                <a:ea typeface="+mj-ea"/>
                <a:cs typeface="+mj-cs"/>
              </a:rPr>
              <a:t>¿Se hicieron líderes por vocación o por ocasión?</a:t>
            </a:r>
            <a:endParaRPr lang="es-CO" sz="5400" dirty="0">
              <a:solidFill>
                <a:schemeClr val="accent1">
                  <a:lumMod val="75000"/>
                </a:schemeClr>
              </a:solidFill>
              <a:latin typeface="+mj-lt"/>
              <a:ea typeface="+mj-ea"/>
              <a:cs typeface="+mj-cs"/>
            </a:endParaRPr>
          </a:p>
        </p:txBody>
      </p:sp>
      <p:pic>
        <p:nvPicPr>
          <p:cNvPr id="12" name="Imagen 11">
            <a:extLst>
              <a:ext uri="{FF2B5EF4-FFF2-40B4-BE49-F238E27FC236}">
                <a16:creationId xmlns:a16="http://schemas.microsoft.com/office/drawing/2014/main" id="{86DAF17D-2A72-579D-DD93-C5C9F7B3FDE6}"/>
              </a:ext>
            </a:extLst>
          </p:cNvPr>
          <p:cNvPicPr>
            <a:picLocks noChangeAspect="1"/>
          </p:cNvPicPr>
          <p:nvPr/>
        </p:nvPicPr>
        <p:blipFill>
          <a:blip r:embed="rId3"/>
          <a:stretch>
            <a:fillRect/>
          </a:stretch>
        </p:blipFill>
        <p:spPr>
          <a:xfrm>
            <a:off x="0" y="-1"/>
            <a:ext cx="1433945" cy="6853143"/>
          </a:xfrm>
          <a:prstGeom prst="rect">
            <a:avLst/>
          </a:prstGeom>
        </p:spPr>
      </p:pic>
      <p:sp>
        <p:nvSpPr>
          <p:cNvPr id="5" name="CuadroTexto 4">
            <a:extLst>
              <a:ext uri="{FF2B5EF4-FFF2-40B4-BE49-F238E27FC236}">
                <a16:creationId xmlns:a16="http://schemas.microsoft.com/office/drawing/2014/main" id="{3734141C-5337-C8C5-312A-D3EB21B4DA64}"/>
              </a:ext>
            </a:extLst>
          </p:cNvPr>
          <p:cNvSpPr txBox="1"/>
          <p:nvPr/>
        </p:nvSpPr>
        <p:spPr>
          <a:xfrm>
            <a:off x="2009772" y="4768567"/>
            <a:ext cx="7712817" cy="1754326"/>
          </a:xfrm>
          <a:prstGeom prst="rect">
            <a:avLst/>
          </a:prstGeom>
          <a:noFill/>
        </p:spPr>
        <p:txBody>
          <a:bodyPr wrap="none" rtlCol="0">
            <a:spAutoFit/>
          </a:bodyPr>
          <a:lstStyle/>
          <a:p>
            <a:pPr algn="ctr"/>
            <a:r>
              <a:rPr lang="es-CO" sz="5400" dirty="0">
                <a:solidFill>
                  <a:schemeClr val="accent1">
                    <a:lumMod val="75000"/>
                  </a:schemeClr>
                </a:solidFill>
                <a:latin typeface="+mj-lt"/>
                <a:ea typeface="+mj-ea"/>
                <a:cs typeface="+mj-cs"/>
              </a:rPr>
              <a:t>¿Qué líderes bibliotecarios </a:t>
            </a:r>
          </a:p>
          <a:p>
            <a:pPr algn="ctr"/>
            <a:r>
              <a:rPr lang="es-CO" sz="5400" dirty="0">
                <a:solidFill>
                  <a:schemeClr val="accent1">
                    <a:lumMod val="75000"/>
                  </a:schemeClr>
                </a:solidFill>
                <a:latin typeface="+mj-lt"/>
                <a:ea typeface="+mj-ea"/>
                <a:cs typeface="+mj-cs"/>
              </a:rPr>
              <a:t>conoces?</a:t>
            </a:r>
            <a:endParaRPr lang="es-CO" sz="1400" dirty="0">
              <a:solidFill>
                <a:schemeClr val="accent1">
                  <a:lumMod val="75000"/>
                </a:schemeClr>
              </a:solidFill>
            </a:endParaRPr>
          </a:p>
        </p:txBody>
      </p:sp>
    </p:spTree>
    <p:extLst>
      <p:ext uri="{BB962C8B-B14F-4D97-AF65-F5344CB8AC3E}">
        <p14:creationId xmlns:p14="http://schemas.microsoft.com/office/powerpoint/2010/main" val="175373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29579E8-8FA2-4D2F-A8F9-7EF7C95943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uadroTexto 2">
            <a:extLst>
              <a:ext uri="{FF2B5EF4-FFF2-40B4-BE49-F238E27FC236}">
                <a16:creationId xmlns:a16="http://schemas.microsoft.com/office/drawing/2014/main" id="{167B2D01-1A83-0498-3EBD-09AD16CB6506}"/>
              </a:ext>
            </a:extLst>
          </p:cNvPr>
          <p:cNvSpPr txBox="1"/>
          <p:nvPr/>
        </p:nvSpPr>
        <p:spPr>
          <a:xfrm>
            <a:off x="1470701" y="1949780"/>
            <a:ext cx="10136422" cy="115920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b="1" kern="1200" dirty="0" err="1">
                <a:solidFill>
                  <a:schemeClr val="accent1">
                    <a:lumMod val="75000"/>
                  </a:schemeClr>
                </a:solidFill>
                <a:effectLst>
                  <a:outerShdw blurRad="50800" dist="38100" dir="5400000" algn="t" rotWithShape="0">
                    <a:prstClr val="black">
                      <a:alpha val="40000"/>
                    </a:prstClr>
                  </a:outerShdw>
                </a:effectLst>
                <a:latin typeface="+mj-lt"/>
                <a:ea typeface="+mj-ea"/>
                <a:cs typeface="+mj-cs"/>
              </a:rPr>
              <a:t>Habilidades</a:t>
            </a:r>
            <a:r>
              <a:rPr lang="en-US" sz="5400" b="1" kern="1200" dirty="0">
                <a:solidFill>
                  <a:schemeClr val="accent1">
                    <a:lumMod val="75000"/>
                  </a:schemeClr>
                </a:solidFill>
                <a:effectLst>
                  <a:outerShdw blurRad="50800" dist="38100" dir="5400000" algn="t" rotWithShape="0">
                    <a:prstClr val="black">
                      <a:alpha val="40000"/>
                    </a:prstClr>
                  </a:outerShdw>
                </a:effectLst>
                <a:latin typeface="+mj-lt"/>
                <a:ea typeface="+mj-ea"/>
                <a:cs typeface="+mj-cs"/>
              </a:rPr>
              <a:t> del </a:t>
            </a:r>
            <a:r>
              <a:rPr lang="en-US" sz="5400" b="1" kern="1200" dirty="0" err="1">
                <a:solidFill>
                  <a:schemeClr val="accent1">
                    <a:lumMod val="75000"/>
                  </a:schemeClr>
                </a:solidFill>
                <a:effectLst>
                  <a:outerShdw blurRad="50800" dist="38100" dir="5400000" algn="t" rotWithShape="0">
                    <a:prstClr val="black">
                      <a:alpha val="40000"/>
                    </a:prstClr>
                  </a:outerShdw>
                </a:effectLst>
                <a:latin typeface="+mj-lt"/>
                <a:ea typeface="+mj-ea"/>
                <a:cs typeface="+mj-cs"/>
              </a:rPr>
              <a:t>líder</a:t>
            </a:r>
            <a:r>
              <a:rPr lang="en-US" sz="5400" b="1" kern="1200" dirty="0">
                <a:solidFill>
                  <a:schemeClr val="accent1">
                    <a:lumMod val="75000"/>
                  </a:schemeClr>
                </a:solidFill>
                <a:effectLst>
                  <a:outerShdw blurRad="50800" dist="38100" dir="5400000" algn="t" rotWithShape="0">
                    <a:prstClr val="black">
                      <a:alpha val="40000"/>
                    </a:prstClr>
                  </a:outerShdw>
                </a:effectLst>
                <a:latin typeface="+mj-lt"/>
                <a:ea typeface="+mj-ea"/>
                <a:cs typeface="+mj-cs"/>
              </a:rPr>
              <a:t> </a:t>
            </a:r>
            <a:r>
              <a:rPr lang="en-US" sz="5400" b="1" kern="1200" dirty="0" err="1">
                <a:solidFill>
                  <a:schemeClr val="accent1">
                    <a:lumMod val="75000"/>
                  </a:schemeClr>
                </a:solidFill>
                <a:effectLst>
                  <a:outerShdw blurRad="50800" dist="38100" dir="5400000" algn="t" rotWithShape="0">
                    <a:prstClr val="black">
                      <a:alpha val="40000"/>
                    </a:prstClr>
                  </a:outerShdw>
                </a:effectLst>
                <a:latin typeface="+mj-lt"/>
                <a:ea typeface="+mj-ea"/>
                <a:cs typeface="+mj-cs"/>
              </a:rPr>
              <a:t>bibliotecario</a:t>
            </a:r>
            <a:endParaRPr lang="en-US" sz="5400" b="1" kern="1200" dirty="0">
              <a:solidFill>
                <a:schemeClr val="accent1">
                  <a:lumMod val="75000"/>
                </a:schemeClr>
              </a:solidFill>
              <a:effectLst>
                <a:outerShdw blurRad="50800" dist="38100" dir="5400000" algn="t" rotWithShape="0">
                  <a:prstClr val="black">
                    <a:alpha val="40000"/>
                  </a:prstClr>
                </a:outerShdw>
              </a:effectLst>
              <a:latin typeface="+mj-lt"/>
              <a:ea typeface="+mj-ea"/>
              <a:cs typeface="+mj-cs"/>
            </a:endParaRPr>
          </a:p>
        </p:txBody>
      </p:sp>
      <p:grpSp>
        <p:nvGrpSpPr>
          <p:cNvPr id="14" name="Group 13">
            <a:extLst>
              <a:ext uri="{FF2B5EF4-FFF2-40B4-BE49-F238E27FC236}">
                <a16:creationId xmlns:a16="http://schemas.microsoft.com/office/drawing/2014/main" id="{3FEB7750-5E3F-43E4-B0BB-6614A165F8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5" name="Freeform 6">
              <a:extLst>
                <a:ext uri="{FF2B5EF4-FFF2-40B4-BE49-F238E27FC236}">
                  <a16:creationId xmlns:a16="http://schemas.microsoft.com/office/drawing/2014/main" id="{2C4BB42A-C350-43AC-AC2C-A62D52755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6" name="Freeform 6">
              <a:extLst>
                <a:ext uri="{FF2B5EF4-FFF2-40B4-BE49-F238E27FC236}">
                  <a16:creationId xmlns:a16="http://schemas.microsoft.com/office/drawing/2014/main" id="{9FD94A1A-9337-49FD-9F42-833C51F1E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pic>
        <p:nvPicPr>
          <p:cNvPr id="7" name="Imagen 6">
            <a:extLst>
              <a:ext uri="{FF2B5EF4-FFF2-40B4-BE49-F238E27FC236}">
                <a16:creationId xmlns:a16="http://schemas.microsoft.com/office/drawing/2014/main" id="{39BD3232-DE09-6E7F-E5D2-8250E02E44E2}"/>
              </a:ext>
            </a:extLst>
          </p:cNvPr>
          <p:cNvPicPr>
            <a:picLocks noChangeAspect="1"/>
          </p:cNvPicPr>
          <p:nvPr/>
        </p:nvPicPr>
        <p:blipFill>
          <a:blip r:embed="rId3"/>
          <a:stretch>
            <a:fillRect/>
          </a:stretch>
        </p:blipFill>
        <p:spPr>
          <a:xfrm>
            <a:off x="7906770" y="4908220"/>
            <a:ext cx="4285230" cy="1949780"/>
          </a:xfrm>
          <a:prstGeom prst="rect">
            <a:avLst/>
          </a:prstGeom>
        </p:spPr>
      </p:pic>
    </p:spTree>
    <p:extLst>
      <p:ext uri="{BB962C8B-B14F-4D97-AF65-F5344CB8AC3E}">
        <p14:creationId xmlns:p14="http://schemas.microsoft.com/office/powerpoint/2010/main" val="1086378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29579E8-8FA2-4D2F-A8F9-7EF7C95943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3FEB7750-5E3F-43E4-B0BB-6614A165F8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5" name="Freeform 6">
              <a:extLst>
                <a:ext uri="{FF2B5EF4-FFF2-40B4-BE49-F238E27FC236}">
                  <a16:creationId xmlns:a16="http://schemas.microsoft.com/office/drawing/2014/main" id="{2C4BB42A-C350-43AC-AC2C-A62D52755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6" name="Freeform 6">
              <a:extLst>
                <a:ext uri="{FF2B5EF4-FFF2-40B4-BE49-F238E27FC236}">
                  <a16:creationId xmlns:a16="http://schemas.microsoft.com/office/drawing/2014/main" id="{9FD94A1A-9337-49FD-9F42-833C51F1E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pic>
        <p:nvPicPr>
          <p:cNvPr id="7" name="Imagen 6">
            <a:extLst>
              <a:ext uri="{FF2B5EF4-FFF2-40B4-BE49-F238E27FC236}">
                <a16:creationId xmlns:a16="http://schemas.microsoft.com/office/drawing/2014/main" id="{39BD3232-DE09-6E7F-E5D2-8250E02E44E2}"/>
              </a:ext>
            </a:extLst>
          </p:cNvPr>
          <p:cNvPicPr>
            <a:picLocks noChangeAspect="1"/>
          </p:cNvPicPr>
          <p:nvPr/>
        </p:nvPicPr>
        <p:blipFill>
          <a:blip r:embed="rId3"/>
          <a:stretch>
            <a:fillRect/>
          </a:stretch>
        </p:blipFill>
        <p:spPr>
          <a:xfrm>
            <a:off x="8936182" y="5376602"/>
            <a:ext cx="3255818" cy="1481397"/>
          </a:xfrm>
          <a:prstGeom prst="rect">
            <a:avLst/>
          </a:prstGeom>
        </p:spPr>
      </p:pic>
      <p:sp>
        <p:nvSpPr>
          <p:cNvPr id="2" name="Marcador de contenido 8">
            <a:extLst>
              <a:ext uri="{FF2B5EF4-FFF2-40B4-BE49-F238E27FC236}">
                <a16:creationId xmlns:a16="http://schemas.microsoft.com/office/drawing/2014/main" id="{94DED6C9-3ED0-95FC-468E-1A86B436333D}"/>
              </a:ext>
            </a:extLst>
          </p:cNvPr>
          <p:cNvSpPr txBox="1">
            <a:spLocks/>
          </p:cNvSpPr>
          <p:nvPr/>
        </p:nvSpPr>
        <p:spPr>
          <a:xfrm>
            <a:off x="621596" y="1825848"/>
            <a:ext cx="6161372" cy="4559556"/>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2800">
              <a:buClr>
                <a:srgbClr val="FF9202"/>
              </a:buClr>
              <a:buSzPct val="100000"/>
            </a:pPr>
            <a:r>
              <a:rPr lang="es-MX" sz="2800" dirty="0">
                <a:solidFill>
                  <a:srgbClr val="0B5497"/>
                </a:solidFill>
              </a:rPr>
              <a:t>Habilidad del latín </a:t>
            </a:r>
            <a:r>
              <a:rPr lang="es-MX" sz="2800" dirty="0" err="1">
                <a:solidFill>
                  <a:srgbClr val="0B5497"/>
                </a:solidFill>
              </a:rPr>
              <a:t>habilis</a:t>
            </a:r>
            <a:r>
              <a:rPr lang="es-MX" sz="2800" dirty="0">
                <a:solidFill>
                  <a:srgbClr val="0B5497"/>
                </a:solidFill>
              </a:rPr>
              <a:t>, </a:t>
            </a:r>
          </a:p>
          <a:p>
            <a:pPr marL="82800">
              <a:buClr>
                <a:srgbClr val="FF9202"/>
              </a:buClr>
              <a:buSzPct val="100000"/>
            </a:pPr>
            <a:r>
              <a:rPr lang="es-MX" sz="2800" b="1" dirty="0">
                <a:solidFill>
                  <a:srgbClr val="0B5497"/>
                </a:solidFill>
              </a:rPr>
              <a:t>“aquello que se puede tener”, </a:t>
            </a:r>
          </a:p>
          <a:p>
            <a:pPr marL="82800">
              <a:buClr>
                <a:srgbClr val="FF9202"/>
              </a:buClr>
              <a:buSzPct val="100000"/>
            </a:pPr>
            <a:endParaRPr lang="es-MX" sz="2800" b="1" dirty="0">
              <a:solidFill>
                <a:srgbClr val="0B5497"/>
              </a:solidFill>
            </a:endParaRPr>
          </a:p>
          <a:p>
            <a:pPr marL="82800">
              <a:buClr>
                <a:srgbClr val="FF9202"/>
              </a:buClr>
              <a:buSzPct val="100000"/>
            </a:pPr>
            <a:r>
              <a:rPr lang="es-MX" sz="2800" dirty="0">
                <a:solidFill>
                  <a:srgbClr val="0B5497"/>
                </a:solidFill>
              </a:rPr>
              <a:t>Homo </a:t>
            </a:r>
            <a:r>
              <a:rPr lang="es-MX" sz="2800" dirty="0" err="1">
                <a:solidFill>
                  <a:srgbClr val="0B5497"/>
                </a:solidFill>
              </a:rPr>
              <a:t>habilis</a:t>
            </a:r>
            <a:r>
              <a:rPr lang="es-MX" sz="2800" dirty="0">
                <a:solidFill>
                  <a:srgbClr val="0B5497"/>
                </a:solidFill>
              </a:rPr>
              <a:t>, el hombre “hábil” que aprendió a emplear herramientas de piedra para hacerse su vida más fácil. </a:t>
            </a:r>
          </a:p>
          <a:p>
            <a:pPr marL="82800">
              <a:buClr>
                <a:srgbClr val="FF9202"/>
              </a:buClr>
              <a:buSzPct val="100000"/>
            </a:pPr>
            <a:endParaRPr lang="es-MX" sz="2800" dirty="0">
              <a:solidFill>
                <a:srgbClr val="0B5497"/>
              </a:solidFill>
            </a:endParaRPr>
          </a:p>
          <a:p>
            <a:pPr marL="82800">
              <a:buClr>
                <a:srgbClr val="FF9202"/>
              </a:buClr>
              <a:buSzPct val="100000"/>
            </a:pPr>
            <a:r>
              <a:rPr lang="es-MX" sz="2800" dirty="0">
                <a:solidFill>
                  <a:srgbClr val="0B5497"/>
                </a:solidFill>
              </a:rPr>
              <a:t>Las personas </a:t>
            </a:r>
            <a:r>
              <a:rPr lang="es-MX" sz="2800" b="1" dirty="0">
                <a:solidFill>
                  <a:srgbClr val="0B5497"/>
                </a:solidFill>
              </a:rPr>
              <a:t>hábiles</a:t>
            </a:r>
            <a:r>
              <a:rPr lang="es-MX" sz="2800" dirty="0">
                <a:solidFill>
                  <a:srgbClr val="0B5497"/>
                </a:solidFill>
              </a:rPr>
              <a:t> son las que poseen facilidades para desempeñarse en un área específica.</a:t>
            </a:r>
          </a:p>
        </p:txBody>
      </p:sp>
      <p:sp>
        <p:nvSpPr>
          <p:cNvPr id="4" name="Título 7">
            <a:extLst>
              <a:ext uri="{FF2B5EF4-FFF2-40B4-BE49-F238E27FC236}">
                <a16:creationId xmlns:a16="http://schemas.microsoft.com/office/drawing/2014/main" id="{EA614C27-01AC-5B3A-AF18-9BCE7AC5A5E9}"/>
              </a:ext>
            </a:extLst>
          </p:cNvPr>
          <p:cNvSpPr txBox="1">
            <a:spLocks/>
          </p:cNvSpPr>
          <p:nvPr/>
        </p:nvSpPr>
        <p:spPr>
          <a:xfrm>
            <a:off x="621596" y="-1"/>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dirty="0">
                <a:solidFill>
                  <a:srgbClr val="FF9966"/>
                </a:solidFill>
              </a:rPr>
              <a:t>¿Qué es una habilidad?</a:t>
            </a:r>
          </a:p>
        </p:txBody>
      </p:sp>
      <p:pic>
        <p:nvPicPr>
          <p:cNvPr id="5" name="Imagen 4">
            <a:extLst>
              <a:ext uri="{FF2B5EF4-FFF2-40B4-BE49-F238E27FC236}">
                <a16:creationId xmlns:a16="http://schemas.microsoft.com/office/drawing/2014/main" id="{4C7C6670-0D44-B93F-6AB5-1155C201B730}"/>
              </a:ext>
            </a:extLst>
          </p:cNvPr>
          <p:cNvPicPr>
            <a:picLocks noChangeAspect="1"/>
          </p:cNvPicPr>
          <p:nvPr/>
        </p:nvPicPr>
        <p:blipFill>
          <a:blip r:embed="rId4"/>
          <a:stretch>
            <a:fillRect/>
          </a:stretch>
        </p:blipFill>
        <p:spPr>
          <a:xfrm>
            <a:off x="6782968" y="1179559"/>
            <a:ext cx="5062843" cy="4343046"/>
          </a:xfrm>
          <a:prstGeom prst="rect">
            <a:avLst/>
          </a:prstGeom>
        </p:spPr>
      </p:pic>
    </p:spTree>
    <p:extLst>
      <p:ext uri="{BB962C8B-B14F-4D97-AF65-F5344CB8AC3E}">
        <p14:creationId xmlns:p14="http://schemas.microsoft.com/office/powerpoint/2010/main" val="1931383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24874C2B-AEBB-8DD2-FDCE-041508AD62CF}"/>
              </a:ext>
            </a:extLst>
          </p:cNvPr>
          <p:cNvPicPr>
            <a:picLocks noChangeAspect="1"/>
          </p:cNvPicPr>
          <p:nvPr/>
        </p:nvPicPr>
        <p:blipFill>
          <a:blip r:embed="rId2"/>
          <a:stretch>
            <a:fillRect/>
          </a:stretch>
        </p:blipFill>
        <p:spPr>
          <a:xfrm>
            <a:off x="0" y="-1"/>
            <a:ext cx="1433945" cy="6853143"/>
          </a:xfrm>
          <a:prstGeom prst="rect">
            <a:avLst/>
          </a:prstGeom>
        </p:spPr>
      </p:pic>
      <p:pic>
        <p:nvPicPr>
          <p:cNvPr id="7" name="Imagen 6">
            <a:extLst>
              <a:ext uri="{FF2B5EF4-FFF2-40B4-BE49-F238E27FC236}">
                <a16:creationId xmlns:a16="http://schemas.microsoft.com/office/drawing/2014/main" id="{39BD3232-DE09-6E7F-E5D2-8250E02E44E2}"/>
              </a:ext>
            </a:extLst>
          </p:cNvPr>
          <p:cNvPicPr>
            <a:picLocks noChangeAspect="1"/>
          </p:cNvPicPr>
          <p:nvPr/>
        </p:nvPicPr>
        <p:blipFill>
          <a:blip r:embed="rId3"/>
          <a:stretch>
            <a:fillRect/>
          </a:stretch>
        </p:blipFill>
        <p:spPr>
          <a:xfrm>
            <a:off x="9266830" y="5523818"/>
            <a:ext cx="2925170" cy="1329325"/>
          </a:xfrm>
          <a:prstGeom prst="rect">
            <a:avLst/>
          </a:prstGeom>
        </p:spPr>
      </p:pic>
      <p:sp>
        <p:nvSpPr>
          <p:cNvPr id="5" name="CuadroTexto 4">
            <a:extLst>
              <a:ext uri="{FF2B5EF4-FFF2-40B4-BE49-F238E27FC236}">
                <a16:creationId xmlns:a16="http://schemas.microsoft.com/office/drawing/2014/main" id="{31ED7136-BFD1-6828-5D40-7C222E5A3E57}"/>
              </a:ext>
            </a:extLst>
          </p:cNvPr>
          <p:cNvSpPr txBox="1"/>
          <p:nvPr/>
        </p:nvSpPr>
        <p:spPr>
          <a:xfrm>
            <a:off x="1433945" y="605470"/>
            <a:ext cx="9871363" cy="1754326"/>
          </a:xfrm>
          <a:prstGeom prst="rect">
            <a:avLst/>
          </a:prstGeom>
          <a:noFill/>
        </p:spPr>
        <p:txBody>
          <a:bodyPr wrap="square" rtlCol="0">
            <a:spAutoFit/>
          </a:bodyPr>
          <a:lstStyle/>
          <a:p>
            <a:pPr algn="ctr"/>
            <a:r>
              <a:rPr lang="es-CO" sz="5400" dirty="0">
                <a:solidFill>
                  <a:schemeClr val="accent1">
                    <a:lumMod val="75000"/>
                  </a:schemeClr>
                </a:solidFill>
                <a:latin typeface="+mj-lt"/>
                <a:ea typeface="+mj-ea"/>
                <a:cs typeface="+mj-cs"/>
              </a:rPr>
              <a:t>¿Qué </a:t>
            </a:r>
            <a:r>
              <a:rPr lang="es-CO" sz="5400" b="1" dirty="0">
                <a:solidFill>
                  <a:srgbClr val="FF9966"/>
                </a:solidFill>
                <a:latin typeface="+mj-lt"/>
                <a:ea typeface="+mj-ea"/>
                <a:cs typeface="+mj-cs"/>
              </a:rPr>
              <a:t>habilidades</a:t>
            </a:r>
            <a:r>
              <a:rPr lang="es-CO" sz="5400" dirty="0">
                <a:solidFill>
                  <a:schemeClr val="accent1">
                    <a:lumMod val="75000"/>
                  </a:schemeClr>
                </a:solidFill>
                <a:latin typeface="+mj-lt"/>
                <a:ea typeface="+mj-ea"/>
                <a:cs typeface="+mj-cs"/>
              </a:rPr>
              <a:t> crees que tiene o debe tener un líder bibliotecario?</a:t>
            </a:r>
          </a:p>
        </p:txBody>
      </p:sp>
      <p:sp>
        <p:nvSpPr>
          <p:cNvPr id="2" name="CuadroTexto 1">
            <a:extLst>
              <a:ext uri="{FF2B5EF4-FFF2-40B4-BE49-F238E27FC236}">
                <a16:creationId xmlns:a16="http://schemas.microsoft.com/office/drawing/2014/main" id="{1166775C-3AEE-FDD5-947C-C3CA1A316DC2}"/>
              </a:ext>
            </a:extLst>
          </p:cNvPr>
          <p:cNvSpPr txBox="1"/>
          <p:nvPr/>
        </p:nvSpPr>
        <p:spPr>
          <a:xfrm>
            <a:off x="1433945" y="2965267"/>
            <a:ext cx="9871363" cy="2585323"/>
          </a:xfrm>
          <a:prstGeom prst="rect">
            <a:avLst/>
          </a:prstGeom>
          <a:noFill/>
        </p:spPr>
        <p:txBody>
          <a:bodyPr wrap="square" rtlCol="0">
            <a:spAutoFit/>
          </a:bodyPr>
          <a:lstStyle/>
          <a:p>
            <a:pPr algn="ctr"/>
            <a:r>
              <a:rPr lang="es-CO" sz="5400" dirty="0">
                <a:solidFill>
                  <a:schemeClr val="accent1">
                    <a:lumMod val="75000"/>
                  </a:schemeClr>
                </a:solidFill>
                <a:latin typeface="+mj-lt"/>
                <a:ea typeface="+mj-ea"/>
                <a:cs typeface="+mj-cs"/>
              </a:rPr>
              <a:t>¿Qué habilidades blandas o </a:t>
            </a:r>
            <a:r>
              <a:rPr lang="es-CO" sz="5400" dirty="0">
                <a:solidFill>
                  <a:srgbClr val="FF9966"/>
                </a:solidFill>
                <a:latin typeface="Trebuchet MS" panose="020B0603020202020204"/>
              </a:rPr>
              <a:t>“</a:t>
            </a:r>
            <a:r>
              <a:rPr lang="es-CO" sz="5400" dirty="0" err="1">
                <a:solidFill>
                  <a:srgbClr val="FF9966"/>
                </a:solidFill>
                <a:latin typeface="Trebuchet MS" panose="020B0603020202020204"/>
              </a:rPr>
              <a:t>soft</a:t>
            </a:r>
            <a:r>
              <a:rPr lang="es-CO" sz="5400" dirty="0">
                <a:solidFill>
                  <a:srgbClr val="FF9966"/>
                </a:solidFill>
                <a:latin typeface="Trebuchet MS" panose="020B0603020202020204"/>
              </a:rPr>
              <a:t> </a:t>
            </a:r>
            <a:r>
              <a:rPr lang="es-CO" sz="5400" dirty="0" err="1">
                <a:solidFill>
                  <a:srgbClr val="FF9966"/>
                </a:solidFill>
                <a:latin typeface="Trebuchet MS" panose="020B0603020202020204"/>
              </a:rPr>
              <a:t>skills</a:t>
            </a:r>
            <a:r>
              <a:rPr lang="es-CO" sz="5400" dirty="0">
                <a:solidFill>
                  <a:srgbClr val="FF9966"/>
                </a:solidFill>
                <a:latin typeface="Trebuchet MS" panose="020B0603020202020204"/>
              </a:rPr>
              <a:t>” </a:t>
            </a:r>
            <a:r>
              <a:rPr lang="es-CO" sz="5400" dirty="0">
                <a:solidFill>
                  <a:schemeClr val="accent1">
                    <a:lumMod val="75000"/>
                  </a:schemeClr>
                </a:solidFill>
                <a:latin typeface="+mj-lt"/>
                <a:ea typeface="+mj-ea"/>
                <a:cs typeface="+mj-cs"/>
              </a:rPr>
              <a:t>crees que tiene o debe tener un líder bibliotecario?</a:t>
            </a:r>
          </a:p>
        </p:txBody>
      </p:sp>
    </p:spTree>
    <p:extLst>
      <p:ext uri="{BB962C8B-B14F-4D97-AF65-F5344CB8AC3E}">
        <p14:creationId xmlns:p14="http://schemas.microsoft.com/office/powerpoint/2010/main" val="25027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1C7121C2-B688-C267-81D7-95053733EC18}"/>
              </a:ext>
            </a:extLst>
          </p:cNvPr>
          <p:cNvSpPr>
            <a:spLocks noGrp="1"/>
          </p:cNvSpPr>
          <p:nvPr>
            <p:ph type="title"/>
          </p:nvPr>
        </p:nvSpPr>
        <p:spPr>
          <a:xfrm>
            <a:off x="838200" y="183814"/>
            <a:ext cx="10515600" cy="1325563"/>
          </a:xfrm>
        </p:spPr>
        <p:txBody>
          <a:bodyPr/>
          <a:lstStyle/>
          <a:p>
            <a:r>
              <a:rPr lang="es-MX" b="1" dirty="0">
                <a:solidFill>
                  <a:srgbClr val="FF9966"/>
                </a:solidFill>
              </a:rPr>
              <a:t>Habilidades del líder bibliotecario</a:t>
            </a:r>
          </a:p>
        </p:txBody>
      </p:sp>
      <p:graphicFrame>
        <p:nvGraphicFramePr>
          <p:cNvPr id="3" name="Diagrama 2">
            <a:extLst>
              <a:ext uri="{FF2B5EF4-FFF2-40B4-BE49-F238E27FC236}">
                <a16:creationId xmlns:a16="http://schemas.microsoft.com/office/drawing/2014/main" id="{3BFD3410-8845-3996-CC65-DC43C3DFEB50}"/>
              </a:ext>
            </a:extLst>
          </p:cNvPr>
          <p:cNvGraphicFramePr/>
          <p:nvPr>
            <p:extLst>
              <p:ext uri="{D42A27DB-BD31-4B8C-83A1-F6EECF244321}">
                <p14:modId xmlns:p14="http://schemas.microsoft.com/office/powerpoint/2010/main" val="3751739955"/>
              </p:ext>
            </p:extLst>
          </p:nvPr>
        </p:nvGraphicFramePr>
        <p:xfrm>
          <a:off x="522513" y="1525089"/>
          <a:ext cx="11146974" cy="5036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981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C5EED2E-3A7C-BCC7-285F-86467E705136}"/>
              </a:ext>
            </a:extLst>
          </p:cNvPr>
          <p:cNvPicPr>
            <a:picLocks noChangeAspect="1"/>
          </p:cNvPicPr>
          <p:nvPr/>
        </p:nvPicPr>
        <p:blipFill>
          <a:blip r:embed="rId3"/>
          <a:stretch>
            <a:fillRect/>
          </a:stretch>
        </p:blipFill>
        <p:spPr>
          <a:xfrm>
            <a:off x="8977745" y="5392446"/>
            <a:ext cx="3214255" cy="1460698"/>
          </a:xfrm>
          <a:prstGeom prst="rect">
            <a:avLst/>
          </a:prstGeom>
        </p:spPr>
      </p:pic>
      <p:sp>
        <p:nvSpPr>
          <p:cNvPr id="8" name="Título 7">
            <a:extLst>
              <a:ext uri="{FF2B5EF4-FFF2-40B4-BE49-F238E27FC236}">
                <a16:creationId xmlns:a16="http://schemas.microsoft.com/office/drawing/2014/main" id="{1C7121C2-B688-C267-81D7-95053733EC18}"/>
              </a:ext>
            </a:extLst>
          </p:cNvPr>
          <p:cNvSpPr>
            <a:spLocks noGrp="1"/>
          </p:cNvSpPr>
          <p:nvPr>
            <p:ph type="title"/>
          </p:nvPr>
        </p:nvSpPr>
        <p:spPr>
          <a:xfrm>
            <a:off x="534392" y="88517"/>
            <a:ext cx="10515600" cy="1325563"/>
          </a:xfrm>
        </p:spPr>
        <p:txBody>
          <a:bodyPr>
            <a:normAutofit/>
          </a:bodyPr>
          <a:lstStyle/>
          <a:p>
            <a:r>
              <a:rPr lang="es-MX" b="1" dirty="0">
                <a:solidFill>
                  <a:srgbClr val="FF9966"/>
                </a:solidFill>
              </a:rPr>
              <a:t>Habilidades del líder bibliotecario</a:t>
            </a:r>
          </a:p>
        </p:txBody>
      </p:sp>
      <p:graphicFrame>
        <p:nvGraphicFramePr>
          <p:cNvPr id="3" name="Diagrama 2">
            <a:extLst>
              <a:ext uri="{FF2B5EF4-FFF2-40B4-BE49-F238E27FC236}">
                <a16:creationId xmlns:a16="http://schemas.microsoft.com/office/drawing/2014/main" id="{3BFD3410-8845-3996-CC65-DC43C3DFEB50}"/>
              </a:ext>
            </a:extLst>
          </p:cNvPr>
          <p:cNvGraphicFramePr/>
          <p:nvPr>
            <p:extLst>
              <p:ext uri="{D42A27DB-BD31-4B8C-83A1-F6EECF244321}">
                <p14:modId xmlns:p14="http://schemas.microsoft.com/office/powerpoint/2010/main" val="652557670"/>
              </p:ext>
            </p:extLst>
          </p:nvPr>
        </p:nvGraphicFramePr>
        <p:xfrm>
          <a:off x="522513" y="1042519"/>
          <a:ext cx="11146974" cy="50368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CuadroTexto 10">
            <a:extLst>
              <a:ext uri="{FF2B5EF4-FFF2-40B4-BE49-F238E27FC236}">
                <a16:creationId xmlns:a16="http://schemas.microsoft.com/office/drawing/2014/main" id="{B63E13E7-A34F-B31F-4904-F5193F100191}"/>
              </a:ext>
            </a:extLst>
          </p:cNvPr>
          <p:cNvSpPr txBox="1"/>
          <p:nvPr/>
        </p:nvSpPr>
        <p:spPr>
          <a:xfrm>
            <a:off x="8291945" y="2889375"/>
            <a:ext cx="3034146" cy="255454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4000" b="1" i="0" u="none" strike="noStrike" kern="1200" cap="none" spc="0" normalizeH="0" baseline="0" noProof="0" dirty="0">
                <a:ln>
                  <a:noFill/>
                </a:ln>
                <a:solidFill>
                  <a:srgbClr val="F49D50"/>
                </a:solidFill>
                <a:effectLst/>
                <a:uLnTx/>
                <a:uFillTx/>
                <a:latin typeface="Trebuchet MS" panose="020B0603020202020204"/>
                <a:ea typeface="+mn-ea"/>
                <a:cs typeface="+mn-cs"/>
              </a:rPr>
              <a:t>Habilidades de poder o “</a:t>
            </a:r>
            <a:r>
              <a:rPr kumimoji="0" lang="es-CO" sz="4000" b="1" i="0" u="none" strike="noStrike" kern="1200" cap="none" spc="0" normalizeH="0" baseline="0" noProof="0" dirty="0" err="1">
                <a:ln>
                  <a:noFill/>
                </a:ln>
                <a:solidFill>
                  <a:srgbClr val="F49D50"/>
                </a:solidFill>
                <a:effectLst/>
                <a:uLnTx/>
                <a:uFillTx/>
                <a:latin typeface="Trebuchet MS" panose="020B0603020202020204"/>
                <a:ea typeface="+mn-ea"/>
                <a:cs typeface="+mn-cs"/>
              </a:rPr>
              <a:t>Power</a:t>
            </a:r>
            <a:r>
              <a:rPr kumimoji="0" lang="es-CO" sz="4000" b="1" i="0" u="none" strike="noStrike" kern="1200" cap="none" spc="0" normalizeH="0" baseline="0" noProof="0" dirty="0">
                <a:ln>
                  <a:noFill/>
                </a:ln>
                <a:solidFill>
                  <a:srgbClr val="F49D50"/>
                </a:solidFill>
                <a:effectLst/>
                <a:uLnTx/>
                <a:uFillTx/>
                <a:latin typeface="Trebuchet MS" panose="020B0603020202020204"/>
                <a:ea typeface="+mn-ea"/>
                <a:cs typeface="+mn-cs"/>
              </a:rPr>
              <a:t> Skills”</a:t>
            </a:r>
          </a:p>
        </p:txBody>
      </p:sp>
    </p:spTree>
    <p:extLst>
      <p:ext uri="{BB962C8B-B14F-4D97-AF65-F5344CB8AC3E}">
        <p14:creationId xmlns:p14="http://schemas.microsoft.com/office/powerpoint/2010/main" val="3163359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449</TotalTime>
  <Words>2303</Words>
  <Application>Microsoft Office PowerPoint</Application>
  <PresentationFormat>Panorámica</PresentationFormat>
  <Paragraphs>163</Paragraphs>
  <Slides>32</Slides>
  <Notes>19</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32</vt:i4>
      </vt:variant>
    </vt:vector>
  </HeadingPairs>
  <TitlesOfParts>
    <vt:vector size="46" baseType="lpstr">
      <vt:lpstr>Arial</vt:lpstr>
      <vt:lpstr>Calibri</vt:lpstr>
      <vt:lpstr>Calibri Light</vt:lpstr>
      <vt:lpstr>Century Gothic</vt:lpstr>
      <vt:lpstr>droid-serif-w01-regular</vt:lpstr>
      <vt:lpstr>Helvetica Neue</vt:lpstr>
      <vt:lpstr>inherit</vt:lpstr>
      <vt:lpstr>Lato</vt:lpstr>
      <vt:lpstr>Open Sans</vt:lpstr>
      <vt:lpstr>spinnaker</vt:lpstr>
      <vt:lpstr>Trebuchet MS</vt:lpstr>
      <vt:lpstr>var(--ricos-custom-link-font-family,unset)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Habilidades del líder bibliotecario</vt:lpstr>
      <vt:lpstr>Habilidades del líder bibliotecario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Nora Ledis Quiroz Gil</dc:creator>
  <cp:lastModifiedBy>Nora Ledis Quiroz Gil</cp:lastModifiedBy>
  <cp:revision>8</cp:revision>
  <dcterms:created xsi:type="dcterms:W3CDTF">2022-10-24T19:58:08Z</dcterms:created>
  <dcterms:modified xsi:type="dcterms:W3CDTF">2022-11-03T22:41:10Z</dcterms:modified>
</cp:coreProperties>
</file>