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8" r:id="rId3"/>
    <p:sldId id="266" r:id="rId4"/>
    <p:sldId id="260" r:id="rId5"/>
    <p:sldId id="267" r:id="rId6"/>
    <p:sldId id="263" r:id="rId7"/>
    <p:sldId id="269" r:id="rId8"/>
    <p:sldId id="271" r:id="rId9"/>
    <p:sldId id="270" r:id="rId10"/>
    <p:sldId id="272" r:id="rId11"/>
    <p:sldId id="257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318"/>
    <a:srgbClr val="A8130E"/>
    <a:srgbClr val="F46B42"/>
    <a:srgbClr val="C5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63362-AB1B-4989-9041-367A7BD7BBB6}" v="31" dt="2022-11-02T22:19:22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Morales Rojas" userId="11a1c27d-67ec-4d26-8f49-91b84b78bd2b" providerId="ADAL" clId="{82263362-AB1B-4989-9041-367A7BD7BBB6}"/>
    <pc:docChg chg="custSel addSld delSld modSld delMainMaster modMainMaster">
      <pc:chgData name="Monica Morales Rojas" userId="11a1c27d-67ec-4d26-8f49-91b84b78bd2b" providerId="ADAL" clId="{82263362-AB1B-4989-9041-367A7BD7BBB6}" dt="2022-11-02T22:22:27.297" v="316" actId="47"/>
      <pc:docMkLst>
        <pc:docMk/>
      </pc:docMkLst>
      <pc:sldChg chg="new">
        <pc:chgData name="Monica Morales Rojas" userId="11a1c27d-67ec-4d26-8f49-91b84b78bd2b" providerId="ADAL" clId="{82263362-AB1B-4989-9041-367A7BD7BBB6}" dt="2022-11-02T22:21:07.330" v="300" actId="680"/>
        <pc:sldMkLst>
          <pc:docMk/>
          <pc:sldMk cId="779737220" sldId="258"/>
        </pc:sldMkLst>
      </pc:sldChg>
      <pc:sldChg chg="del">
        <pc:chgData name="Monica Morales Rojas" userId="11a1c27d-67ec-4d26-8f49-91b84b78bd2b" providerId="ADAL" clId="{82263362-AB1B-4989-9041-367A7BD7BBB6}" dt="2022-11-02T22:21:03.120" v="293" actId="47"/>
        <pc:sldMkLst>
          <pc:docMk/>
          <pc:sldMk cId="3371588555" sldId="258"/>
        </pc:sldMkLst>
      </pc:sldChg>
      <pc:sldChg chg="addSp delSp modSp new mod modClrScheme chgLayout">
        <pc:chgData name="Monica Morales Rojas" userId="11a1c27d-67ec-4d26-8f49-91b84b78bd2b" providerId="ADAL" clId="{82263362-AB1B-4989-9041-367A7BD7BBB6}" dt="2022-11-02T22:21:23.806" v="303" actId="700"/>
        <pc:sldMkLst>
          <pc:docMk/>
          <pc:sldMk cId="653463893" sldId="259"/>
        </pc:sldMkLst>
        <pc:spChg chg="del">
          <ac:chgData name="Monica Morales Rojas" userId="11a1c27d-67ec-4d26-8f49-91b84b78bd2b" providerId="ADAL" clId="{82263362-AB1B-4989-9041-367A7BD7BBB6}" dt="2022-11-02T22:21:17.155" v="302" actId="700"/>
          <ac:spMkLst>
            <pc:docMk/>
            <pc:sldMk cId="653463893" sldId="259"/>
            <ac:spMk id="2" creationId="{4E7CD597-74E5-451E-9821-D20C43422FF7}"/>
          </ac:spMkLst>
        </pc:spChg>
        <pc:spChg chg="del">
          <ac:chgData name="Monica Morales Rojas" userId="11a1c27d-67ec-4d26-8f49-91b84b78bd2b" providerId="ADAL" clId="{82263362-AB1B-4989-9041-367A7BD7BBB6}" dt="2022-11-02T22:21:17.155" v="302" actId="700"/>
          <ac:spMkLst>
            <pc:docMk/>
            <pc:sldMk cId="653463893" sldId="259"/>
            <ac:spMk id="3" creationId="{121BD1C7-2FFB-4156-AB8C-9C94607D10BD}"/>
          </ac:spMkLst>
        </pc:spChg>
        <pc:spChg chg="add del mod ord">
          <ac:chgData name="Monica Morales Rojas" userId="11a1c27d-67ec-4d26-8f49-91b84b78bd2b" providerId="ADAL" clId="{82263362-AB1B-4989-9041-367A7BD7BBB6}" dt="2022-11-02T22:21:23.806" v="303" actId="700"/>
          <ac:spMkLst>
            <pc:docMk/>
            <pc:sldMk cId="653463893" sldId="259"/>
            <ac:spMk id="4" creationId="{D903BBD3-0B29-4344-90A5-304D8CB03E4B}"/>
          </ac:spMkLst>
        </pc:spChg>
        <pc:spChg chg="add del mod ord">
          <ac:chgData name="Monica Morales Rojas" userId="11a1c27d-67ec-4d26-8f49-91b84b78bd2b" providerId="ADAL" clId="{82263362-AB1B-4989-9041-367A7BD7BBB6}" dt="2022-11-02T22:21:23.806" v="303" actId="700"/>
          <ac:spMkLst>
            <pc:docMk/>
            <pc:sldMk cId="653463893" sldId="259"/>
            <ac:spMk id="5" creationId="{CC715AE7-51C3-47C8-B245-F92EEEE24C15}"/>
          </ac:spMkLst>
        </pc:spChg>
        <pc:spChg chg="add mod ord">
          <ac:chgData name="Monica Morales Rojas" userId="11a1c27d-67ec-4d26-8f49-91b84b78bd2b" providerId="ADAL" clId="{82263362-AB1B-4989-9041-367A7BD7BBB6}" dt="2022-11-02T22:21:23.806" v="303" actId="700"/>
          <ac:spMkLst>
            <pc:docMk/>
            <pc:sldMk cId="653463893" sldId="259"/>
            <ac:spMk id="6" creationId="{BA5B706B-713F-46D9-9894-A22DC8A31E67}"/>
          </ac:spMkLst>
        </pc:spChg>
        <pc:spChg chg="add mod ord">
          <ac:chgData name="Monica Morales Rojas" userId="11a1c27d-67ec-4d26-8f49-91b84b78bd2b" providerId="ADAL" clId="{82263362-AB1B-4989-9041-367A7BD7BBB6}" dt="2022-11-02T22:21:23.806" v="303" actId="700"/>
          <ac:spMkLst>
            <pc:docMk/>
            <pc:sldMk cId="653463893" sldId="259"/>
            <ac:spMk id="7" creationId="{310DE070-F4FE-4DAE-9AC0-169D7A1672F4}"/>
          </ac:spMkLst>
        </pc:spChg>
        <pc:spChg chg="add mod">
          <ac:chgData name="Monica Morales Rojas" userId="11a1c27d-67ec-4d26-8f49-91b84b78bd2b" providerId="ADAL" clId="{82263362-AB1B-4989-9041-367A7BD7BBB6}" dt="2022-11-02T22:21:23.806" v="303" actId="700"/>
          <ac:spMkLst>
            <pc:docMk/>
            <pc:sldMk cId="653463893" sldId="259"/>
            <ac:spMk id="8" creationId="{556FEDD7-1006-4942-B4EE-7AA7CC75239E}"/>
          </ac:spMkLst>
        </pc:spChg>
      </pc:sldChg>
      <pc:sldChg chg="del">
        <pc:chgData name="Monica Morales Rojas" userId="11a1c27d-67ec-4d26-8f49-91b84b78bd2b" providerId="ADAL" clId="{82263362-AB1B-4989-9041-367A7BD7BBB6}" dt="2022-11-02T22:21:04.068" v="298" actId="47"/>
        <pc:sldMkLst>
          <pc:docMk/>
          <pc:sldMk cId="3290439403" sldId="259"/>
        </pc:sldMkLst>
      </pc:sldChg>
      <pc:sldChg chg="addSp delSp modSp new mod modClrScheme chgLayout">
        <pc:chgData name="Monica Morales Rojas" userId="11a1c27d-67ec-4d26-8f49-91b84b78bd2b" providerId="ADAL" clId="{82263362-AB1B-4989-9041-367A7BD7BBB6}" dt="2022-11-02T22:21:30.384" v="305" actId="700"/>
        <pc:sldMkLst>
          <pc:docMk/>
          <pc:sldMk cId="1890754955" sldId="260"/>
        </pc:sldMkLst>
        <pc:spChg chg="del mod ord">
          <ac:chgData name="Monica Morales Rojas" userId="11a1c27d-67ec-4d26-8f49-91b84b78bd2b" providerId="ADAL" clId="{82263362-AB1B-4989-9041-367A7BD7BBB6}" dt="2022-11-02T22:21:30.384" v="305" actId="700"/>
          <ac:spMkLst>
            <pc:docMk/>
            <pc:sldMk cId="1890754955" sldId="260"/>
            <ac:spMk id="2" creationId="{94A11E58-6478-4EC4-A71A-13958CFD24D7}"/>
          </ac:spMkLst>
        </pc:spChg>
        <pc:spChg chg="del mod ord">
          <ac:chgData name="Monica Morales Rojas" userId="11a1c27d-67ec-4d26-8f49-91b84b78bd2b" providerId="ADAL" clId="{82263362-AB1B-4989-9041-367A7BD7BBB6}" dt="2022-11-02T22:21:30.384" v="305" actId="700"/>
          <ac:spMkLst>
            <pc:docMk/>
            <pc:sldMk cId="1890754955" sldId="260"/>
            <ac:spMk id="3" creationId="{C08B100A-BAD6-4370-AD49-0241FD6D8712}"/>
          </ac:spMkLst>
        </pc:spChg>
        <pc:spChg chg="del mod">
          <ac:chgData name="Monica Morales Rojas" userId="11a1c27d-67ec-4d26-8f49-91b84b78bd2b" providerId="ADAL" clId="{82263362-AB1B-4989-9041-367A7BD7BBB6}" dt="2022-11-02T22:21:30.384" v="305" actId="700"/>
          <ac:spMkLst>
            <pc:docMk/>
            <pc:sldMk cId="1890754955" sldId="260"/>
            <ac:spMk id="4" creationId="{44BFE9CF-6466-4FF1-923C-BF810C24361A}"/>
          </ac:spMkLst>
        </pc:spChg>
        <pc:spChg chg="add mod ord">
          <ac:chgData name="Monica Morales Rojas" userId="11a1c27d-67ec-4d26-8f49-91b84b78bd2b" providerId="ADAL" clId="{82263362-AB1B-4989-9041-367A7BD7BBB6}" dt="2022-11-02T22:21:30.384" v="305" actId="700"/>
          <ac:spMkLst>
            <pc:docMk/>
            <pc:sldMk cId="1890754955" sldId="260"/>
            <ac:spMk id="5" creationId="{0EFD5B39-7838-4F6D-A973-9E9C48A5E73C}"/>
          </ac:spMkLst>
        </pc:spChg>
        <pc:spChg chg="add mod ord">
          <ac:chgData name="Monica Morales Rojas" userId="11a1c27d-67ec-4d26-8f49-91b84b78bd2b" providerId="ADAL" clId="{82263362-AB1B-4989-9041-367A7BD7BBB6}" dt="2022-11-02T22:21:30.384" v="305" actId="700"/>
          <ac:spMkLst>
            <pc:docMk/>
            <pc:sldMk cId="1890754955" sldId="260"/>
            <ac:spMk id="6" creationId="{A2D0416A-0777-483C-BAD8-7795933E96D9}"/>
          </ac:spMkLst>
        </pc:spChg>
        <pc:spChg chg="add mod">
          <ac:chgData name="Monica Morales Rojas" userId="11a1c27d-67ec-4d26-8f49-91b84b78bd2b" providerId="ADAL" clId="{82263362-AB1B-4989-9041-367A7BD7BBB6}" dt="2022-11-02T22:21:30.384" v="305" actId="700"/>
          <ac:spMkLst>
            <pc:docMk/>
            <pc:sldMk cId="1890754955" sldId="260"/>
            <ac:spMk id="7" creationId="{49ABAA12-F5BC-408A-9004-C037CC282AF8}"/>
          </ac:spMkLst>
        </pc:spChg>
      </pc:sldChg>
      <pc:sldChg chg="del">
        <pc:chgData name="Monica Morales Rojas" userId="11a1c27d-67ec-4d26-8f49-91b84b78bd2b" providerId="ADAL" clId="{82263362-AB1B-4989-9041-367A7BD7BBB6}" dt="2022-11-02T22:21:03.367" v="294" actId="47"/>
        <pc:sldMkLst>
          <pc:docMk/>
          <pc:sldMk cId="3216550638" sldId="260"/>
        </pc:sldMkLst>
      </pc:sldChg>
      <pc:sldChg chg="del">
        <pc:chgData name="Monica Morales Rojas" userId="11a1c27d-67ec-4d26-8f49-91b84b78bd2b" providerId="ADAL" clId="{82263362-AB1B-4989-9041-367A7BD7BBB6}" dt="2022-11-02T22:21:03.570" v="295" actId="47"/>
        <pc:sldMkLst>
          <pc:docMk/>
          <pc:sldMk cId="1937639700" sldId="261"/>
        </pc:sldMkLst>
      </pc:sldChg>
      <pc:sldChg chg="addSp delSp modSp new mod modClrScheme chgLayout">
        <pc:chgData name="Monica Morales Rojas" userId="11a1c27d-67ec-4d26-8f49-91b84b78bd2b" providerId="ADAL" clId="{82263362-AB1B-4989-9041-367A7BD7BBB6}" dt="2022-11-02T22:21:38.499" v="307" actId="700"/>
        <pc:sldMkLst>
          <pc:docMk/>
          <pc:sldMk cId="3240108012" sldId="261"/>
        </pc:sldMkLst>
        <pc:spChg chg="del mod or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2" creationId="{B2A1D6AA-9386-4C06-AE35-F73B59D3FFEF}"/>
          </ac:spMkLst>
        </pc:spChg>
        <pc:spChg chg="del mo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3" creationId="{661B8926-3C66-4378-A807-19E11F646C37}"/>
          </ac:spMkLst>
        </pc:spChg>
        <pc:spChg chg="del mod or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4" creationId="{B95AD1ED-CA1F-4A93-923D-30D7D24974FD}"/>
          </ac:spMkLst>
        </pc:spChg>
        <pc:spChg chg="add mod or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5" creationId="{AAE6CAB7-956F-4639-AAC0-C61EE9B04492}"/>
          </ac:spMkLst>
        </pc:spChg>
        <pc:spChg chg="add mod or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6" creationId="{75B9B096-6D98-4B76-B6B4-EA5AC13D1B4E}"/>
          </ac:spMkLst>
        </pc:spChg>
        <pc:spChg chg="add mo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7" creationId="{7BF558D8-ABA8-41DF-8262-CBA83F6AA12A}"/>
          </ac:spMkLst>
        </pc:spChg>
        <pc:spChg chg="add mod">
          <ac:chgData name="Monica Morales Rojas" userId="11a1c27d-67ec-4d26-8f49-91b84b78bd2b" providerId="ADAL" clId="{82263362-AB1B-4989-9041-367A7BD7BBB6}" dt="2022-11-02T22:21:38.499" v="307" actId="700"/>
          <ac:spMkLst>
            <pc:docMk/>
            <pc:sldMk cId="3240108012" sldId="261"/>
            <ac:spMk id="8" creationId="{401EA26E-E1D7-40F6-B614-90A4265BA782}"/>
          </ac:spMkLst>
        </pc:spChg>
      </pc:sldChg>
      <pc:sldChg chg="addSp delSp modSp new mod modClrScheme chgLayout">
        <pc:chgData name="Monica Morales Rojas" userId="11a1c27d-67ec-4d26-8f49-91b84b78bd2b" providerId="ADAL" clId="{82263362-AB1B-4989-9041-367A7BD7BBB6}" dt="2022-11-02T22:21:44.305" v="309" actId="700"/>
        <pc:sldMkLst>
          <pc:docMk/>
          <pc:sldMk cId="1322700455" sldId="262"/>
        </pc:sldMkLst>
        <pc:spChg chg="del mod ord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2" creationId="{B55E9EC7-853A-4CCC-BD20-E0C3E7F0F1E4}"/>
          </ac:spMkLst>
        </pc:spChg>
        <pc:spChg chg="del mod ord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3" creationId="{2C5FEF1B-E0FA-4628-9B44-A546F3DAC4F7}"/>
          </ac:spMkLst>
        </pc:spChg>
        <pc:spChg chg="del mod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4" creationId="{69DA46A5-030E-4685-A4B5-09165ADB8696}"/>
          </ac:spMkLst>
        </pc:spChg>
        <pc:spChg chg="del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5" creationId="{6F85BC5E-2FEB-48CA-B3A7-8F8AEEBB3D24}"/>
          </ac:spMkLst>
        </pc:spChg>
        <pc:spChg chg="add mod ord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6" creationId="{123877AE-5AF7-4136-A2DF-1BA6A1C8D203}"/>
          </ac:spMkLst>
        </pc:spChg>
        <pc:spChg chg="add mod ord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7" creationId="{E7B8FB40-AF91-4BF1-859F-ACB8CB6DED87}"/>
          </ac:spMkLst>
        </pc:spChg>
        <pc:spChg chg="add mod">
          <ac:chgData name="Monica Morales Rojas" userId="11a1c27d-67ec-4d26-8f49-91b84b78bd2b" providerId="ADAL" clId="{82263362-AB1B-4989-9041-367A7BD7BBB6}" dt="2022-11-02T22:21:44.305" v="309" actId="700"/>
          <ac:spMkLst>
            <pc:docMk/>
            <pc:sldMk cId="1322700455" sldId="262"/>
            <ac:spMk id="8" creationId="{0955794F-A6E8-4F93-A204-98FBBEFDCE4B}"/>
          </ac:spMkLst>
        </pc:spChg>
      </pc:sldChg>
      <pc:sldChg chg="del">
        <pc:chgData name="Monica Morales Rojas" userId="11a1c27d-67ec-4d26-8f49-91b84b78bd2b" providerId="ADAL" clId="{82263362-AB1B-4989-9041-367A7BD7BBB6}" dt="2022-11-02T22:21:03.721" v="296" actId="47"/>
        <pc:sldMkLst>
          <pc:docMk/>
          <pc:sldMk cId="1653919660" sldId="262"/>
        </pc:sldMkLst>
      </pc:sldChg>
      <pc:sldChg chg="addSp delSp modSp new mod modClrScheme chgLayout">
        <pc:chgData name="Monica Morales Rojas" userId="11a1c27d-67ec-4d26-8f49-91b84b78bd2b" providerId="ADAL" clId="{82263362-AB1B-4989-9041-367A7BD7BBB6}" dt="2022-11-02T22:21:51.608" v="311" actId="700"/>
        <pc:sldMkLst>
          <pc:docMk/>
          <pc:sldMk cId="1342685829" sldId="263"/>
        </pc:sldMkLst>
        <pc:spChg chg="del mod ord">
          <ac:chgData name="Monica Morales Rojas" userId="11a1c27d-67ec-4d26-8f49-91b84b78bd2b" providerId="ADAL" clId="{82263362-AB1B-4989-9041-367A7BD7BBB6}" dt="2022-11-02T22:21:51.608" v="311" actId="700"/>
          <ac:spMkLst>
            <pc:docMk/>
            <pc:sldMk cId="1342685829" sldId="263"/>
            <ac:spMk id="2" creationId="{0818B9C7-671A-499E-8B5E-5CD071350544}"/>
          </ac:spMkLst>
        </pc:spChg>
        <pc:spChg chg="del mod">
          <ac:chgData name="Monica Morales Rojas" userId="11a1c27d-67ec-4d26-8f49-91b84b78bd2b" providerId="ADAL" clId="{82263362-AB1B-4989-9041-367A7BD7BBB6}" dt="2022-11-02T22:21:51.608" v="311" actId="700"/>
          <ac:spMkLst>
            <pc:docMk/>
            <pc:sldMk cId="1342685829" sldId="263"/>
            <ac:spMk id="3" creationId="{42CA8A04-00A9-4CE7-BE66-70AB1A911C21}"/>
          </ac:spMkLst>
        </pc:spChg>
        <pc:spChg chg="del mod ord">
          <ac:chgData name="Monica Morales Rojas" userId="11a1c27d-67ec-4d26-8f49-91b84b78bd2b" providerId="ADAL" clId="{82263362-AB1B-4989-9041-367A7BD7BBB6}" dt="2022-11-02T22:21:51.608" v="311" actId="700"/>
          <ac:spMkLst>
            <pc:docMk/>
            <pc:sldMk cId="1342685829" sldId="263"/>
            <ac:spMk id="4" creationId="{BB687186-4E83-42AF-A511-586E15F885EC}"/>
          </ac:spMkLst>
        </pc:spChg>
        <pc:spChg chg="add mod ord">
          <ac:chgData name="Monica Morales Rojas" userId="11a1c27d-67ec-4d26-8f49-91b84b78bd2b" providerId="ADAL" clId="{82263362-AB1B-4989-9041-367A7BD7BBB6}" dt="2022-11-02T22:21:51.608" v="311" actId="700"/>
          <ac:spMkLst>
            <pc:docMk/>
            <pc:sldMk cId="1342685829" sldId="263"/>
            <ac:spMk id="5" creationId="{528726BC-4B4B-4906-89EA-AABF9ADB22C6}"/>
          </ac:spMkLst>
        </pc:spChg>
        <pc:spChg chg="add mod ord">
          <ac:chgData name="Monica Morales Rojas" userId="11a1c27d-67ec-4d26-8f49-91b84b78bd2b" providerId="ADAL" clId="{82263362-AB1B-4989-9041-367A7BD7BBB6}" dt="2022-11-02T22:21:51.608" v="311" actId="700"/>
          <ac:spMkLst>
            <pc:docMk/>
            <pc:sldMk cId="1342685829" sldId="263"/>
            <ac:spMk id="6" creationId="{626CE808-DEE3-4791-9C5B-A2A76216B8D9}"/>
          </ac:spMkLst>
        </pc:spChg>
        <pc:spChg chg="add mod">
          <ac:chgData name="Monica Morales Rojas" userId="11a1c27d-67ec-4d26-8f49-91b84b78bd2b" providerId="ADAL" clId="{82263362-AB1B-4989-9041-367A7BD7BBB6}" dt="2022-11-02T22:21:51.608" v="311" actId="700"/>
          <ac:spMkLst>
            <pc:docMk/>
            <pc:sldMk cId="1342685829" sldId="263"/>
            <ac:spMk id="7" creationId="{8D2AFFC2-A183-479D-B040-3D72114BA869}"/>
          </ac:spMkLst>
        </pc:spChg>
      </pc:sldChg>
      <pc:sldChg chg="del">
        <pc:chgData name="Monica Morales Rojas" userId="11a1c27d-67ec-4d26-8f49-91b84b78bd2b" providerId="ADAL" clId="{82263362-AB1B-4989-9041-367A7BD7BBB6}" dt="2022-11-02T22:21:03.890" v="297" actId="47"/>
        <pc:sldMkLst>
          <pc:docMk/>
          <pc:sldMk cId="2937261045" sldId="263"/>
        </pc:sldMkLst>
      </pc:sldChg>
      <pc:sldChg chg="addSp delSp modSp new del mod modClrScheme chgLayout">
        <pc:chgData name="Monica Morales Rojas" userId="11a1c27d-67ec-4d26-8f49-91b84b78bd2b" providerId="ADAL" clId="{82263362-AB1B-4989-9041-367A7BD7BBB6}" dt="2022-11-02T22:22:27.297" v="316" actId="47"/>
        <pc:sldMkLst>
          <pc:docMk/>
          <pc:sldMk cId="825160820" sldId="264"/>
        </pc:sldMkLst>
        <pc:spChg chg="del mod ord">
          <ac:chgData name="Monica Morales Rojas" userId="11a1c27d-67ec-4d26-8f49-91b84b78bd2b" providerId="ADAL" clId="{82263362-AB1B-4989-9041-367A7BD7BBB6}" dt="2022-11-02T22:21:59.434" v="313" actId="700"/>
          <ac:spMkLst>
            <pc:docMk/>
            <pc:sldMk cId="825160820" sldId="264"/>
            <ac:spMk id="2" creationId="{2AADAA96-FE69-4040-90C0-6CA8F0BEC9DD}"/>
          </ac:spMkLst>
        </pc:spChg>
        <pc:spChg chg="del mod ord">
          <ac:chgData name="Monica Morales Rojas" userId="11a1c27d-67ec-4d26-8f49-91b84b78bd2b" providerId="ADAL" clId="{82263362-AB1B-4989-9041-367A7BD7BBB6}" dt="2022-11-02T22:21:59.434" v="313" actId="700"/>
          <ac:spMkLst>
            <pc:docMk/>
            <pc:sldMk cId="825160820" sldId="264"/>
            <ac:spMk id="3" creationId="{EA05F23C-C5F0-4941-BA32-A34B87793B47}"/>
          </ac:spMkLst>
        </pc:spChg>
        <pc:spChg chg="del mod">
          <ac:chgData name="Monica Morales Rojas" userId="11a1c27d-67ec-4d26-8f49-91b84b78bd2b" providerId="ADAL" clId="{82263362-AB1B-4989-9041-367A7BD7BBB6}" dt="2022-11-02T22:21:59.434" v="313" actId="700"/>
          <ac:spMkLst>
            <pc:docMk/>
            <pc:sldMk cId="825160820" sldId="264"/>
            <ac:spMk id="4" creationId="{158B9B0F-5CFE-4161-B134-29AD32E8A970}"/>
          </ac:spMkLst>
        </pc:spChg>
        <pc:spChg chg="add mod ord">
          <ac:chgData name="Monica Morales Rojas" userId="11a1c27d-67ec-4d26-8f49-91b84b78bd2b" providerId="ADAL" clId="{82263362-AB1B-4989-9041-367A7BD7BBB6}" dt="2022-11-02T22:21:59.434" v="313" actId="700"/>
          <ac:spMkLst>
            <pc:docMk/>
            <pc:sldMk cId="825160820" sldId="264"/>
            <ac:spMk id="5" creationId="{A905BB38-1A9A-4650-A85A-E70151422500}"/>
          </ac:spMkLst>
        </pc:spChg>
        <pc:spChg chg="add mod ord">
          <ac:chgData name="Monica Morales Rojas" userId="11a1c27d-67ec-4d26-8f49-91b84b78bd2b" providerId="ADAL" clId="{82263362-AB1B-4989-9041-367A7BD7BBB6}" dt="2022-11-02T22:21:59.434" v="313" actId="700"/>
          <ac:spMkLst>
            <pc:docMk/>
            <pc:sldMk cId="825160820" sldId="264"/>
            <ac:spMk id="6" creationId="{64107BEA-749A-4B49-8FD9-4361C1815864}"/>
          </ac:spMkLst>
        </pc:spChg>
        <pc:spChg chg="add mod">
          <ac:chgData name="Monica Morales Rojas" userId="11a1c27d-67ec-4d26-8f49-91b84b78bd2b" providerId="ADAL" clId="{82263362-AB1B-4989-9041-367A7BD7BBB6}" dt="2022-11-02T22:21:59.434" v="313" actId="700"/>
          <ac:spMkLst>
            <pc:docMk/>
            <pc:sldMk cId="825160820" sldId="264"/>
            <ac:spMk id="7" creationId="{D6104902-CD0D-41F3-B56D-4205D4537B1F}"/>
          </ac:spMkLst>
        </pc:spChg>
      </pc:sldChg>
      <pc:sldChg chg="del">
        <pc:chgData name="Monica Morales Rojas" userId="11a1c27d-67ec-4d26-8f49-91b84b78bd2b" providerId="ADAL" clId="{82263362-AB1B-4989-9041-367A7BD7BBB6}" dt="2022-11-02T22:21:04.491" v="299" actId="47"/>
        <pc:sldMkLst>
          <pc:docMk/>
          <pc:sldMk cId="854366873" sldId="264"/>
        </pc:sldMkLst>
      </pc:sldChg>
      <pc:sldChg chg="addSp delSp modSp new mod modClrScheme chgLayout">
        <pc:chgData name="Monica Morales Rojas" userId="11a1c27d-67ec-4d26-8f49-91b84b78bd2b" providerId="ADAL" clId="{82263362-AB1B-4989-9041-367A7BD7BBB6}" dt="2022-11-02T22:22:09.314" v="315" actId="700"/>
        <pc:sldMkLst>
          <pc:docMk/>
          <pc:sldMk cId="1857263824" sldId="265"/>
        </pc:sldMkLst>
        <pc:spChg chg="del mod ord">
          <ac:chgData name="Monica Morales Rojas" userId="11a1c27d-67ec-4d26-8f49-91b84b78bd2b" providerId="ADAL" clId="{82263362-AB1B-4989-9041-367A7BD7BBB6}" dt="2022-11-02T22:22:09.314" v="315" actId="700"/>
          <ac:spMkLst>
            <pc:docMk/>
            <pc:sldMk cId="1857263824" sldId="265"/>
            <ac:spMk id="2" creationId="{A4D1D84F-32B1-491D-B5F5-82AC7579E4AC}"/>
          </ac:spMkLst>
        </pc:spChg>
        <pc:spChg chg="del mod ord">
          <ac:chgData name="Monica Morales Rojas" userId="11a1c27d-67ec-4d26-8f49-91b84b78bd2b" providerId="ADAL" clId="{82263362-AB1B-4989-9041-367A7BD7BBB6}" dt="2022-11-02T22:22:09.314" v="315" actId="700"/>
          <ac:spMkLst>
            <pc:docMk/>
            <pc:sldMk cId="1857263824" sldId="265"/>
            <ac:spMk id="3" creationId="{23FDC14D-44BE-4408-A25B-020BBD4C16ED}"/>
          </ac:spMkLst>
        </pc:spChg>
        <pc:spChg chg="del mod">
          <ac:chgData name="Monica Morales Rojas" userId="11a1c27d-67ec-4d26-8f49-91b84b78bd2b" providerId="ADAL" clId="{82263362-AB1B-4989-9041-367A7BD7BBB6}" dt="2022-11-02T22:22:09.314" v="315" actId="700"/>
          <ac:spMkLst>
            <pc:docMk/>
            <pc:sldMk cId="1857263824" sldId="265"/>
            <ac:spMk id="4" creationId="{D38567C4-7FE8-4558-B7C2-76A720FFCC13}"/>
          </ac:spMkLst>
        </pc:spChg>
        <pc:spChg chg="add mod ord">
          <ac:chgData name="Monica Morales Rojas" userId="11a1c27d-67ec-4d26-8f49-91b84b78bd2b" providerId="ADAL" clId="{82263362-AB1B-4989-9041-367A7BD7BBB6}" dt="2022-11-02T22:22:09.314" v="315" actId="700"/>
          <ac:spMkLst>
            <pc:docMk/>
            <pc:sldMk cId="1857263824" sldId="265"/>
            <ac:spMk id="5" creationId="{86A99D02-8B13-4481-B9BF-EF66982A8970}"/>
          </ac:spMkLst>
        </pc:spChg>
        <pc:spChg chg="add mod ord">
          <ac:chgData name="Monica Morales Rojas" userId="11a1c27d-67ec-4d26-8f49-91b84b78bd2b" providerId="ADAL" clId="{82263362-AB1B-4989-9041-367A7BD7BBB6}" dt="2022-11-02T22:22:09.314" v="315" actId="700"/>
          <ac:spMkLst>
            <pc:docMk/>
            <pc:sldMk cId="1857263824" sldId="265"/>
            <ac:spMk id="6" creationId="{D53D8A2D-11DE-4E33-9AF9-88628EFD8816}"/>
          </ac:spMkLst>
        </pc:spChg>
        <pc:spChg chg="add mod">
          <ac:chgData name="Monica Morales Rojas" userId="11a1c27d-67ec-4d26-8f49-91b84b78bd2b" providerId="ADAL" clId="{82263362-AB1B-4989-9041-367A7BD7BBB6}" dt="2022-11-02T22:22:09.314" v="315" actId="700"/>
          <ac:spMkLst>
            <pc:docMk/>
            <pc:sldMk cId="1857263824" sldId="265"/>
            <ac:spMk id="7" creationId="{06868DBC-0671-472A-9635-B18F9E640423}"/>
          </ac:spMkLst>
        </pc:spChg>
      </pc:sldChg>
      <pc:sldMasterChg chg="addSp delSp modSp mod modSldLayout sldLayoutOrd">
        <pc:chgData name="Monica Morales Rojas" userId="11a1c27d-67ec-4d26-8f49-91b84b78bd2b" providerId="ADAL" clId="{82263362-AB1B-4989-9041-367A7BD7BBB6}" dt="2022-11-02T22:20:27.492" v="292" actId="20578"/>
        <pc:sldMasterMkLst>
          <pc:docMk/>
          <pc:sldMasterMk cId="490446738" sldId="2147483660"/>
        </pc:sldMasterMkLst>
        <pc:spChg chg="del">
          <ac:chgData name="Monica Morales Rojas" userId="11a1c27d-67ec-4d26-8f49-91b84b78bd2b" providerId="ADAL" clId="{82263362-AB1B-4989-9041-367A7BD7BBB6}" dt="2022-11-02T22:06:11.178" v="31" actId="478"/>
          <ac:spMkLst>
            <pc:docMk/>
            <pc:sldMasterMk cId="490446738" sldId="2147483660"/>
            <ac:spMk id="2" creationId="{00000000-0000-0000-0000-000000000000}"/>
          </ac:spMkLst>
        </pc:spChg>
        <pc:spChg chg="del">
          <ac:chgData name="Monica Morales Rojas" userId="11a1c27d-67ec-4d26-8f49-91b84b78bd2b" providerId="ADAL" clId="{82263362-AB1B-4989-9041-367A7BD7BBB6}" dt="2022-11-02T22:06:12.064" v="32" actId="478"/>
          <ac:spMkLst>
            <pc:docMk/>
            <pc:sldMasterMk cId="490446738" sldId="2147483660"/>
            <ac:spMk id="3" creationId="{00000000-0000-0000-0000-000000000000}"/>
          </ac:spMkLst>
        </pc:spChg>
        <pc:spChg chg="del">
          <ac:chgData name="Monica Morales Rojas" userId="11a1c27d-67ec-4d26-8f49-91b84b78bd2b" providerId="ADAL" clId="{82263362-AB1B-4989-9041-367A7BD7BBB6}" dt="2022-11-02T22:06:13.158" v="33" actId="478"/>
          <ac:spMkLst>
            <pc:docMk/>
            <pc:sldMasterMk cId="490446738" sldId="2147483660"/>
            <ac:spMk id="4" creationId="{00000000-0000-0000-0000-000000000000}"/>
          </ac:spMkLst>
        </pc:spChg>
        <pc:spChg chg="del">
          <ac:chgData name="Monica Morales Rojas" userId="11a1c27d-67ec-4d26-8f49-91b84b78bd2b" providerId="ADAL" clId="{82263362-AB1B-4989-9041-367A7BD7BBB6}" dt="2022-11-02T22:06:13.974" v="34" actId="478"/>
          <ac:spMkLst>
            <pc:docMk/>
            <pc:sldMasterMk cId="490446738" sldId="2147483660"/>
            <ac:spMk id="5" creationId="{00000000-0000-0000-0000-000000000000}"/>
          </ac:spMkLst>
        </pc:spChg>
        <pc:spChg chg="del">
          <ac:chgData name="Monica Morales Rojas" userId="11a1c27d-67ec-4d26-8f49-91b84b78bd2b" providerId="ADAL" clId="{82263362-AB1B-4989-9041-367A7BD7BBB6}" dt="2022-11-02T22:06:14.695" v="35" actId="478"/>
          <ac:spMkLst>
            <pc:docMk/>
            <pc:sldMasterMk cId="490446738" sldId="2147483660"/>
            <ac:spMk id="6" creationId="{00000000-0000-0000-0000-000000000000}"/>
          </ac:spMkLst>
        </pc:spChg>
        <pc:picChg chg="add del mod modCrop">
          <ac:chgData name="Monica Morales Rojas" userId="11a1c27d-67ec-4d26-8f49-91b84b78bd2b" providerId="ADAL" clId="{82263362-AB1B-4989-9041-367A7BD7BBB6}" dt="2022-11-02T22:06:49.283" v="38" actId="478"/>
          <ac:picMkLst>
            <pc:docMk/>
            <pc:sldMasterMk cId="490446738" sldId="2147483660"/>
            <ac:picMk id="8" creationId="{DB6F82F2-EB3E-4425-8339-49FFC4A9F0E9}"/>
          </ac:picMkLst>
        </pc:picChg>
        <pc:sldLayoutChg chg="addSp delSp modSp mod ord">
          <pc:chgData name="Monica Morales Rojas" userId="11a1c27d-67ec-4d26-8f49-91b84b78bd2b" providerId="ADAL" clId="{82263362-AB1B-4989-9041-367A7BD7BBB6}" dt="2022-11-02T22:07:36.479" v="51" actId="14100"/>
          <pc:sldLayoutMkLst>
            <pc:docMk/>
            <pc:sldMasterMk cId="490446738" sldId="2147483660"/>
            <pc:sldLayoutMk cId="3615499743" sldId="2147483661"/>
          </pc:sldLayoutMkLst>
          <pc:picChg chg="add mod modCrop">
            <ac:chgData name="Monica Morales Rojas" userId="11a1c27d-67ec-4d26-8f49-91b84b78bd2b" providerId="ADAL" clId="{82263362-AB1B-4989-9041-367A7BD7BBB6}" dt="2022-11-02T22:07:36.479" v="51" actId="14100"/>
            <ac:picMkLst>
              <pc:docMk/>
              <pc:sldMasterMk cId="490446738" sldId="2147483660"/>
              <pc:sldLayoutMk cId="3615499743" sldId="2147483661"/>
              <ac:picMk id="3" creationId="{6AE321BA-597A-4E5A-AE56-77D2A58B716F}"/>
            </ac:picMkLst>
          </pc:picChg>
          <pc:picChg chg="del">
            <ac:chgData name="Monica Morales Rojas" userId="11a1c27d-67ec-4d26-8f49-91b84b78bd2b" providerId="ADAL" clId="{82263362-AB1B-4989-9041-367A7BD7BBB6}" dt="2022-11-02T21:59:05.939" v="0" actId="478"/>
            <ac:picMkLst>
              <pc:docMk/>
              <pc:sldMasterMk cId="490446738" sldId="2147483660"/>
              <pc:sldLayoutMk cId="3615499743" sldId="2147483661"/>
              <ac:picMk id="15" creationId="{E188E4EC-5EF3-40F5-A67C-5337DC16BC81}"/>
            </ac:picMkLst>
          </pc:picChg>
          <pc:picChg chg="del">
            <ac:chgData name="Monica Morales Rojas" userId="11a1c27d-67ec-4d26-8f49-91b84b78bd2b" providerId="ADAL" clId="{82263362-AB1B-4989-9041-367A7BD7BBB6}" dt="2022-11-02T21:59:06.467" v="1" actId="478"/>
            <ac:picMkLst>
              <pc:docMk/>
              <pc:sldMasterMk cId="490446738" sldId="2147483660"/>
              <pc:sldLayoutMk cId="3615499743" sldId="2147483661"/>
              <ac:picMk id="16" creationId="{1577BE7A-2733-435D-8B68-0D070470A5CD}"/>
            </ac:picMkLst>
          </pc:picChg>
        </pc:sldLayoutChg>
        <pc:sldLayoutChg chg="addSp delSp modSp mod ord setBg">
          <pc:chgData name="Monica Morales Rojas" userId="11a1c27d-67ec-4d26-8f49-91b84b78bd2b" providerId="ADAL" clId="{82263362-AB1B-4989-9041-367A7BD7BBB6}" dt="2022-11-02T22:18:04.801" v="160"/>
          <pc:sldLayoutMkLst>
            <pc:docMk/>
            <pc:sldMasterMk cId="490446738" sldId="2147483660"/>
            <pc:sldLayoutMk cId="2957322556" sldId="2147483662"/>
          </pc:sldLayoutMkLst>
          <pc:spChg chg="del mod">
            <ac:chgData name="Monica Morales Rojas" userId="11a1c27d-67ec-4d26-8f49-91b84b78bd2b" providerId="ADAL" clId="{82263362-AB1B-4989-9041-367A7BD7BBB6}" dt="2022-11-02T22:18:03.868" v="159" actId="478"/>
            <ac:spMkLst>
              <pc:docMk/>
              <pc:sldMasterMk cId="490446738" sldId="2147483660"/>
              <pc:sldLayoutMk cId="2957322556" sldId="2147483662"/>
              <ac:spMk id="2" creationId="{00000000-0000-0000-0000-000000000000}"/>
            </ac:spMkLst>
          </pc:spChg>
          <pc:spChg chg="del">
            <ac:chgData name="Monica Morales Rojas" userId="11a1c27d-67ec-4d26-8f49-91b84b78bd2b" providerId="ADAL" clId="{82263362-AB1B-4989-9041-367A7BD7BBB6}" dt="2022-11-02T22:17:38.571" v="155" actId="478"/>
            <ac:spMkLst>
              <pc:docMk/>
              <pc:sldMasterMk cId="490446738" sldId="2147483660"/>
              <pc:sldLayoutMk cId="2957322556" sldId="2147483662"/>
              <ac:spMk id="3" creationId="{00000000-0000-0000-0000-000000000000}"/>
            </ac:spMkLst>
          </pc:spChg>
          <pc:spChg chg="mod">
            <ac:chgData name="Monica Morales Rojas" userId="11a1c27d-67ec-4d26-8f49-91b84b78bd2b" providerId="ADAL" clId="{82263362-AB1B-4989-9041-367A7BD7BBB6}" dt="2022-11-02T22:17:26.789" v="154" actId="14100"/>
            <ac:spMkLst>
              <pc:docMk/>
              <pc:sldMasterMk cId="490446738" sldId="2147483660"/>
              <pc:sldLayoutMk cId="2957322556" sldId="2147483662"/>
              <ac:spMk id="4" creationId="{00000000-0000-0000-0000-000000000000}"/>
            </ac:spMkLst>
          </pc:spChg>
          <pc:spChg chg="add del mod">
            <ac:chgData name="Monica Morales Rojas" userId="11a1c27d-67ec-4d26-8f49-91b84b78bd2b" providerId="ADAL" clId="{82263362-AB1B-4989-9041-367A7BD7BBB6}" dt="2022-11-02T22:16:54.784" v="150"/>
            <ac:spMkLst>
              <pc:docMk/>
              <pc:sldMasterMk cId="490446738" sldId="2147483660"/>
              <pc:sldLayoutMk cId="2957322556" sldId="2147483662"/>
              <ac:spMk id="5" creationId="{4B0834C6-6B2E-4E72-A58B-35B968B528F0}"/>
            </ac:spMkLst>
          </pc:spChg>
          <pc:spChg chg="add del mod">
            <ac:chgData name="Monica Morales Rojas" userId="11a1c27d-67ec-4d26-8f49-91b84b78bd2b" providerId="ADAL" clId="{82263362-AB1B-4989-9041-367A7BD7BBB6}" dt="2022-11-02T22:18:02.783" v="158" actId="478"/>
            <ac:spMkLst>
              <pc:docMk/>
              <pc:sldMasterMk cId="490446738" sldId="2147483660"/>
              <pc:sldLayoutMk cId="2957322556" sldId="2147483662"/>
              <ac:spMk id="7" creationId="{71FDA4C0-0D44-4711-B981-A82A118E9286}"/>
            </ac:spMkLst>
          </pc:spChg>
          <pc:spChg chg="add mod">
            <ac:chgData name="Monica Morales Rojas" userId="11a1c27d-67ec-4d26-8f49-91b84b78bd2b" providerId="ADAL" clId="{82263362-AB1B-4989-9041-367A7BD7BBB6}" dt="2022-11-02T22:18:04.801" v="160"/>
            <ac:spMkLst>
              <pc:docMk/>
              <pc:sldMasterMk cId="490446738" sldId="2147483660"/>
              <pc:sldLayoutMk cId="2957322556" sldId="2147483662"/>
              <ac:spMk id="8" creationId="{9029524D-7FD3-414C-8133-65344E8B4DA6}"/>
            </ac:spMkLst>
          </pc:spChg>
          <pc:spChg chg="add mod">
            <ac:chgData name="Monica Morales Rojas" userId="11a1c27d-67ec-4d26-8f49-91b84b78bd2b" providerId="ADAL" clId="{82263362-AB1B-4989-9041-367A7BD7BBB6}" dt="2022-11-02T22:18:04.801" v="160"/>
            <ac:spMkLst>
              <pc:docMk/>
              <pc:sldMasterMk cId="490446738" sldId="2147483660"/>
              <pc:sldLayoutMk cId="2957322556" sldId="2147483662"/>
              <ac:spMk id="9" creationId="{F74F6D47-CB7F-449E-A4FA-CEE388D69302}"/>
            </ac:spMkLst>
          </pc:spChg>
          <pc:picChg chg="add mod ord">
            <ac:chgData name="Monica Morales Rojas" userId="11a1c27d-67ec-4d26-8f49-91b84b78bd2b" providerId="ADAL" clId="{82263362-AB1B-4989-9041-367A7BD7BBB6}" dt="2022-11-02T22:17:00.644" v="152" actId="167"/>
            <ac:picMkLst>
              <pc:docMk/>
              <pc:sldMasterMk cId="490446738" sldId="2147483660"/>
              <pc:sldLayoutMk cId="2957322556" sldId="2147483662"/>
              <ac:picMk id="6" creationId="{0C06DE57-A050-434B-9A91-A7ABC01B15E6}"/>
            </ac:picMkLst>
          </pc:picChg>
        </pc:sldLayoutChg>
        <pc:sldLayoutChg chg="addSp delSp modSp mod ord">
          <pc:chgData name="Monica Morales Rojas" userId="11a1c27d-67ec-4d26-8f49-91b84b78bd2b" providerId="ADAL" clId="{82263362-AB1B-4989-9041-367A7BD7BBB6}" dt="2022-11-02T22:20:27.492" v="292" actId="20578"/>
          <pc:sldLayoutMkLst>
            <pc:docMk/>
            <pc:sldMasterMk cId="490446738" sldId="2147483660"/>
            <pc:sldLayoutMk cId="482582041" sldId="2147483663"/>
          </pc:sldLayoutMkLst>
          <pc:picChg chg="del">
            <ac:chgData name="Monica Morales Rojas" userId="11a1c27d-67ec-4d26-8f49-91b84b78bd2b" providerId="ADAL" clId="{82263362-AB1B-4989-9041-367A7BD7BBB6}" dt="2022-11-02T22:07:47.784" v="52" actId="478"/>
            <ac:picMkLst>
              <pc:docMk/>
              <pc:sldMasterMk cId="490446738" sldId="2147483660"/>
              <pc:sldLayoutMk cId="482582041" sldId="2147483663"/>
              <ac:picMk id="6" creationId="{BBD14192-EBF3-4925-87C5-99883C3CD4FD}"/>
            </ac:picMkLst>
          </pc:picChg>
          <pc:picChg chg="add mod ord modCrop">
            <ac:chgData name="Monica Morales Rojas" userId="11a1c27d-67ec-4d26-8f49-91b84b78bd2b" providerId="ADAL" clId="{82263362-AB1B-4989-9041-367A7BD7BBB6}" dt="2022-11-02T22:09:17.667" v="66" actId="167"/>
            <ac:picMkLst>
              <pc:docMk/>
              <pc:sldMasterMk cId="490446738" sldId="2147483660"/>
              <pc:sldLayoutMk cId="482582041" sldId="2147483663"/>
              <ac:picMk id="7" creationId="{497DEC55-4A53-4096-BF03-0E508FF65B97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20:14.595" v="290" actId="1038"/>
          <pc:sldLayoutMkLst>
            <pc:docMk/>
            <pc:sldMasterMk cId="490446738" sldId="2147483660"/>
            <pc:sldLayoutMk cId="918395149" sldId="2147483664"/>
          </pc:sldLayoutMkLst>
          <pc:spChg chg="mod">
            <ac:chgData name="Monica Morales Rojas" userId="11a1c27d-67ec-4d26-8f49-91b84b78bd2b" providerId="ADAL" clId="{82263362-AB1B-4989-9041-367A7BD7BBB6}" dt="2022-11-02T22:19:38.328" v="175" actId="1036"/>
            <ac:spMkLst>
              <pc:docMk/>
              <pc:sldMasterMk cId="490446738" sldId="2147483660"/>
              <pc:sldLayoutMk cId="918395149" sldId="2147483664"/>
              <ac:spMk id="4" creationId="{00000000-0000-0000-0000-000000000000}"/>
            </ac:spMkLst>
          </pc:spChg>
          <pc:spChg chg="del mod">
            <ac:chgData name="Monica Morales Rojas" userId="11a1c27d-67ec-4d26-8f49-91b84b78bd2b" providerId="ADAL" clId="{82263362-AB1B-4989-9041-367A7BD7BBB6}" dt="2022-11-02T22:20:05.962" v="223" actId="478"/>
            <ac:spMkLst>
              <pc:docMk/>
              <pc:sldMasterMk cId="490446738" sldId="2147483660"/>
              <pc:sldLayoutMk cId="918395149" sldId="2147483664"/>
              <ac:spMk id="9" creationId="{5E875766-C871-4809-8D82-BE0D358CA137}"/>
            </ac:spMkLst>
          </pc:spChg>
          <pc:spChg chg="add del mod">
            <ac:chgData name="Monica Morales Rojas" userId="11a1c27d-67ec-4d26-8f49-91b84b78bd2b" providerId="ADAL" clId="{82263362-AB1B-4989-9041-367A7BD7BBB6}" dt="2022-11-02T22:19:42.698" v="176" actId="478"/>
            <ac:spMkLst>
              <pc:docMk/>
              <pc:sldMasterMk cId="490446738" sldId="2147483660"/>
              <pc:sldLayoutMk cId="918395149" sldId="2147483664"/>
              <ac:spMk id="11" creationId="{DA7B5A87-2411-4FD1-8E51-47FC8289ACA2}"/>
            </ac:spMkLst>
          </pc:spChg>
          <pc:spChg chg="add mod">
            <ac:chgData name="Monica Morales Rojas" userId="11a1c27d-67ec-4d26-8f49-91b84b78bd2b" providerId="ADAL" clId="{82263362-AB1B-4989-9041-367A7BD7BBB6}" dt="2022-11-02T22:20:14.595" v="290" actId="1038"/>
            <ac:spMkLst>
              <pc:docMk/>
              <pc:sldMasterMk cId="490446738" sldId="2147483660"/>
              <pc:sldLayoutMk cId="918395149" sldId="2147483664"/>
              <ac:spMk id="12" creationId="{7C825658-42F8-458B-B869-680CA5F1149E}"/>
            </ac:spMkLst>
          </pc:spChg>
          <pc:picChg chg="add del">
            <ac:chgData name="Monica Morales Rojas" userId="11a1c27d-67ec-4d26-8f49-91b84b78bd2b" providerId="ADAL" clId="{82263362-AB1B-4989-9041-367A7BD7BBB6}" dt="2022-11-02T22:09:51.580" v="71" actId="478"/>
            <ac:picMkLst>
              <pc:docMk/>
              <pc:sldMasterMk cId="490446738" sldId="2147483660"/>
              <pc:sldLayoutMk cId="918395149" sldId="2147483664"/>
              <ac:picMk id="6" creationId="{86FDB723-F493-4B14-8B1A-78362308D1FB}"/>
            </ac:picMkLst>
          </pc:picChg>
          <pc:picChg chg="del">
            <ac:chgData name="Monica Morales Rojas" userId="11a1c27d-67ec-4d26-8f49-91b84b78bd2b" providerId="ADAL" clId="{82263362-AB1B-4989-9041-367A7BD7BBB6}" dt="2022-11-02T22:09:48.777" v="69" actId="478"/>
            <ac:picMkLst>
              <pc:docMk/>
              <pc:sldMasterMk cId="490446738" sldId="2147483660"/>
              <pc:sldLayoutMk cId="918395149" sldId="2147483664"/>
              <ac:picMk id="8" creationId="{005E9E53-621B-41E6-835D-F8D77B1E1B26}"/>
            </ac:picMkLst>
          </pc:picChg>
          <pc:picChg chg="add mod ord">
            <ac:chgData name="Monica Morales Rojas" userId="11a1c27d-67ec-4d26-8f49-91b84b78bd2b" providerId="ADAL" clId="{82263362-AB1B-4989-9041-367A7BD7BBB6}" dt="2022-11-02T22:09:59.276" v="73" actId="167"/>
            <ac:picMkLst>
              <pc:docMk/>
              <pc:sldMasterMk cId="490446738" sldId="2147483660"/>
              <pc:sldLayoutMk cId="918395149" sldId="2147483664"/>
              <ac:picMk id="10" creationId="{A80F9427-6D58-4E4E-8682-07FF50A6161B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0:05.660" v="76" actId="167"/>
          <pc:sldLayoutMkLst>
            <pc:docMk/>
            <pc:sldMasterMk cId="490446738" sldId="2147483660"/>
            <pc:sldLayoutMk cId="2257370309" sldId="2147483665"/>
          </pc:sldLayoutMkLst>
          <pc:picChg chg="del">
            <ac:chgData name="Monica Morales Rojas" userId="11a1c27d-67ec-4d26-8f49-91b84b78bd2b" providerId="ADAL" clId="{82263362-AB1B-4989-9041-367A7BD7BBB6}" dt="2022-11-02T22:10:03.316" v="74" actId="478"/>
            <ac:picMkLst>
              <pc:docMk/>
              <pc:sldMasterMk cId="490446738" sldId="2147483660"/>
              <pc:sldLayoutMk cId="2257370309" sldId="2147483665"/>
              <ac:picMk id="7" creationId="{B00672C2-753F-47AF-9708-0E545DBD2643}"/>
            </ac:picMkLst>
          </pc:picChg>
          <pc:picChg chg="add mod ord">
            <ac:chgData name="Monica Morales Rojas" userId="11a1c27d-67ec-4d26-8f49-91b84b78bd2b" providerId="ADAL" clId="{82263362-AB1B-4989-9041-367A7BD7BBB6}" dt="2022-11-02T22:10:05.660" v="76" actId="167"/>
            <ac:picMkLst>
              <pc:docMk/>
              <pc:sldMasterMk cId="490446738" sldId="2147483660"/>
              <pc:sldLayoutMk cId="2257370309" sldId="2147483665"/>
              <ac:picMk id="8" creationId="{5978BEDA-5796-4AB4-B8F3-F84EA3D7F639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0:11.299" v="79" actId="167"/>
          <pc:sldLayoutMkLst>
            <pc:docMk/>
            <pc:sldMasterMk cId="490446738" sldId="2147483660"/>
            <pc:sldLayoutMk cId="2777889884" sldId="2147483666"/>
          </pc:sldLayoutMkLst>
          <pc:picChg chg="del">
            <ac:chgData name="Monica Morales Rojas" userId="11a1c27d-67ec-4d26-8f49-91b84b78bd2b" providerId="ADAL" clId="{82263362-AB1B-4989-9041-367A7BD7BBB6}" dt="2022-11-02T22:10:09.411" v="77" actId="478"/>
            <ac:picMkLst>
              <pc:docMk/>
              <pc:sldMasterMk cId="490446738" sldId="2147483660"/>
              <pc:sldLayoutMk cId="2777889884" sldId="2147483666"/>
              <ac:picMk id="8" creationId="{DA927AB1-D7C9-46AA-BC4C-B6C35141EE04}"/>
            </ac:picMkLst>
          </pc:picChg>
          <pc:picChg chg="add mod ord">
            <ac:chgData name="Monica Morales Rojas" userId="11a1c27d-67ec-4d26-8f49-91b84b78bd2b" providerId="ADAL" clId="{82263362-AB1B-4989-9041-367A7BD7BBB6}" dt="2022-11-02T22:10:11.299" v="79" actId="167"/>
            <ac:picMkLst>
              <pc:docMk/>
              <pc:sldMasterMk cId="490446738" sldId="2147483660"/>
              <pc:sldLayoutMk cId="2777889884" sldId="2147483666"/>
              <ac:picMk id="9" creationId="{895DE526-0007-4C70-8477-02C79540362B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8:37.754" v="164"/>
          <pc:sldLayoutMkLst>
            <pc:docMk/>
            <pc:sldMasterMk cId="490446738" sldId="2147483660"/>
            <pc:sldLayoutMk cId="2029793064" sldId="2147483667"/>
          </pc:sldLayoutMkLst>
          <pc:spChg chg="del">
            <ac:chgData name="Monica Morales Rojas" userId="11a1c27d-67ec-4d26-8f49-91b84b78bd2b" providerId="ADAL" clId="{82263362-AB1B-4989-9041-367A7BD7BBB6}" dt="2022-11-02T22:18:23.353" v="161" actId="478"/>
            <ac:spMkLst>
              <pc:docMk/>
              <pc:sldMasterMk cId="490446738" sldId="2147483660"/>
              <pc:sldLayoutMk cId="2029793064" sldId="2147483667"/>
              <ac:spMk id="2" creationId="{00000000-0000-0000-0000-000000000000}"/>
            </ac:spMkLst>
          </pc:spChg>
          <pc:spChg chg="del">
            <ac:chgData name="Monica Morales Rojas" userId="11a1c27d-67ec-4d26-8f49-91b84b78bd2b" providerId="ADAL" clId="{82263362-AB1B-4989-9041-367A7BD7BBB6}" dt="2022-11-02T22:18:37.443" v="163" actId="478"/>
            <ac:spMkLst>
              <pc:docMk/>
              <pc:sldMasterMk cId="490446738" sldId="2147483660"/>
              <pc:sldLayoutMk cId="2029793064" sldId="2147483667"/>
              <ac:spMk id="4" creationId="{00000000-0000-0000-0000-000000000000}"/>
            </ac:spMkLst>
          </pc:spChg>
          <pc:spChg chg="add mod">
            <ac:chgData name="Monica Morales Rojas" userId="11a1c27d-67ec-4d26-8f49-91b84b78bd2b" providerId="ADAL" clId="{82263362-AB1B-4989-9041-367A7BD7BBB6}" dt="2022-11-02T22:18:23.707" v="162"/>
            <ac:spMkLst>
              <pc:docMk/>
              <pc:sldMasterMk cId="490446738" sldId="2147483660"/>
              <pc:sldLayoutMk cId="2029793064" sldId="2147483667"/>
              <ac:spMk id="9" creationId="{30ADB18C-6EA4-4BB3-8CCA-BEB0A0BD0B12}"/>
            </ac:spMkLst>
          </pc:spChg>
          <pc:spChg chg="add mod">
            <ac:chgData name="Monica Morales Rojas" userId="11a1c27d-67ec-4d26-8f49-91b84b78bd2b" providerId="ADAL" clId="{82263362-AB1B-4989-9041-367A7BD7BBB6}" dt="2022-11-02T22:18:37.754" v="164"/>
            <ac:spMkLst>
              <pc:docMk/>
              <pc:sldMasterMk cId="490446738" sldId="2147483660"/>
              <pc:sldLayoutMk cId="2029793064" sldId="2147483667"/>
              <ac:spMk id="10" creationId="{8E6EF409-BC98-44A3-A1EA-429951D91EC4}"/>
            </ac:spMkLst>
          </pc:spChg>
          <pc:picChg chg="del">
            <ac:chgData name="Monica Morales Rojas" userId="11a1c27d-67ec-4d26-8f49-91b84b78bd2b" providerId="ADAL" clId="{82263362-AB1B-4989-9041-367A7BD7BBB6}" dt="2022-11-02T22:10:14.305" v="80" actId="478"/>
            <ac:picMkLst>
              <pc:docMk/>
              <pc:sldMasterMk cId="490446738" sldId="2147483660"/>
              <pc:sldLayoutMk cId="2029793064" sldId="2147483667"/>
              <ac:picMk id="7" creationId="{46F5BCFF-FC46-4DD9-80BC-2C38599DCE07}"/>
            </ac:picMkLst>
          </pc:picChg>
          <pc:picChg chg="add mod ord">
            <ac:chgData name="Monica Morales Rojas" userId="11a1c27d-67ec-4d26-8f49-91b84b78bd2b" providerId="ADAL" clId="{82263362-AB1B-4989-9041-367A7BD7BBB6}" dt="2022-11-02T22:10:16.340" v="82" actId="167"/>
            <ac:picMkLst>
              <pc:docMk/>
              <pc:sldMasterMk cId="490446738" sldId="2147483660"/>
              <pc:sldLayoutMk cId="2029793064" sldId="2147483667"/>
              <ac:picMk id="8" creationId="{2447C919-1F58-44EA-9C5D-6B9FF0558EF2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0:22.982" v="85" actId="167"/>
          <pc:sldLayoutMkLst>
            <pc:docMk/>
            <pc:sldMasterMk cId="490446738" sldId="2147483660"/>
            <pc:sldLayoutMk cId="2551133148" sldId="2147483668"/>
          </pc:sldLayoutMkLst>
          <pc:picChg chg="del">
            <ac:chgData name="Monica Morales Rojas" userId="11a1c27d-67ec-4d26-8f49-91b84b78bd2b" providerId="ADAL" clId="{82263362-AB1B-4989-9041-367A7BD7BBB6}" dt="2022-11-02T22:10:20.278" v="83" actId="478"/>
            <ac:picMkLst>
              <pc:docMk/>
              <pc:sldMasterMk cId="490446738" sldId="2147483660"/>
              <pc:sldLayoutMk cId="2551133148" sldId="2147483668"/>
              <ac:picMk id="7" creationId="{E08DC1AC-F240-4877-99D9-09868952E577}"/>
            </ac:picMkLst>
          </pc:picChg>
          <pc:picChg chg="add mod ord">
            <ac:chgData name="Monica Morales Rojas" userId="11a1c27d-67ec-4d26-8f49-91b84b78bd2b" providerId="ADAL" clId="{82263362-AB1B-4989-9041-367A7BD7BBB6}" dt="2022-11-02T22:10:22.982" v="85" actId="167"/>
            <ac:picMkLst>
              <pc:docMk/>
              <pc:sldMasterMk cId="490446738" sldId="2147483660"/>
              <pc:sldLayoutMk cId="2551133148" sldId="2147483668"/>
              <ac:picMk id="8" creationId="{2E34457A-20DB-4E35-B132-F8868FD36C95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0:27.685" v="88" actId="167"/>
          <pc:sldLayoutMkLst>
            <pc:docMk/>
            <pc:sldMasterMk cId="490446738" sldId="2147483660"/>
            <pc:sldLayoutMk cId="3572792816" sldId="2147483669"/>
          </pc:sldLayoutMkLst>
          <pc:picChg chg="del">
            <ac:chgData name="Monica Morales Rojas" userId="11a1c27d-67ec-4d26-8f49-91b84b78bd2b" providerId="ADAL" clId="{82263362-AB1B-4989-9041-367A7BD7BBB6}" dt="2022-11-02T22:10:25.693" v="86" actId="478"/>
            <ac:picMkLst>
              <pc:docMk/>
              <pc:sldMasterMk cId="490446738" sldId="2147483660"/>
              <pc:sldLayoutMk cId="3572792816" sldId="2147483669"/>
              <ac:picMk id="7" creationId="{1BA9E3F3-53D8-4288-9264-05654C9B9667}"/>
            </ac:picMkLst>
          </pc:picChg>
          <pc:picChg chg="add mod ord">
            <ac:chgData name="Monica Morales Rojas" userId="11a1c27d-67ec-4d26-8f49-91b84b78bd2b" providerId="ADAL" clId="{82263362-AB1B-4989-9041-367A7BD7BBB6}" dt="2022-11-02T22:10:27.685" v="88" actId="167"/>
            <ac:picMkLst>
              <pc:docMk/>
              <pc:sldMasterMk cId="490446738" sldId="2147483660"/>
              <pc:sldLayoutMk cId="3572792816" sldId="2147483669"/>
              <ac:picMk id="8" creationId="{AAB61DE6-64B5-4A1D-ADAF-D1CA8A1A2FBB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0:32.821" v="91" actId="167"/>
          <pc:sldLayoutMkLst>
            <pc:docMk/>
            <pc:sldMasterMk cId="490446738" sldId="2147483660"/>
            <pc:sldLayoutMk cId="2389456038" sldId="2147483670"/>
          </pc:sldLayoutMkLst>
          <pc:picChg chg="del">
            <ac:chgData name="Monica Morales Rojas" userId="11a1c27d-67ec-4d26-8f49-91b84b78bd2b" providerId="ADAL" clId="{82263362-AB1B-4989-9041-367A7BD7BBB6}" dt="2022-11-02T22:10:30.602" v="89" actId="478"/>
            <ac:picMkLst>
              <pc:docMk/>
              <pc:sldMasterMk cId="490446738" sldId="2147483660"/>
              <pc:sldLayoutMk cId="2389456038" sldId="2147483670"/>
              <ac:picMk id="7" creationId="{471BEAD4-D2B4-4E87-90A1-BF4D2A392031}"/>
            </ac:picMkLst>
          </pc:picChg>
          <pc:picChg chg="add mod ord">
            <ac:chgData name="Monica Morales Rojas" userId="11a1c27d-67ec-4d26-8f49-91b84b78bd2b" providerId="ADAL" clId="{82263362-AB1B-4989-9041-367A7BD7BBB6}" dt="2022-11-02T22:10:32.821" v="91" actId="167"/>
            <ac:picMkLst>
              <pc:docMk/>
              <pc:sldMasterMk cId="490446738" sldId="2147483660"/>
              <pc:sldLayoutMk cId="2389456038" sldId="2147483670"/>
              <ac:picMk id="8" creationId="{D092C18E-E01A-472D-A81F-B014FC4DCC88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0:40.679" v="94" actId="167"/>
          <pc:sldLayoutMkLst>
            <pc:docMk/>
            <pc:sldMasterMk cId="490446738" sldId="2147483660"/>
            <pc:sldLayoutMk cId="3701612285" sldId="2147483671"/>
          </pc:sldLayoutMkLst>
          <pc:picChg chg="del">
            <ac:chgData name="Monica Morales Rojas" userId="11a1c27d-67ec-4d26-8f49-91b84b78bd2b" providerId="ADAL" clId="{82263362-AB1B-4989-9041-367A7BD7BBB6}" dt="2022-11-02T22:10:38.733" v="92" actId="478"/>
            <ac:picMkLst>
              <pc:docMk/>
              <pc:sldMasterMk cId="490446738" sldId="2147483660"/>
              <pc:sldLayoutMk cId="3701612285" sldId="2147483671"/>
              <ac:picMk id="7" creationId="{AC000000-922A-40EE-A3E2-B70AB165069E}"/>
            </ac:picMkLst>
          </pc:picChg>
          <pc:picChg chg="add mod ord">
            <ac:chgData name="Monica Morales Rojas" userId="11a1c27d-67ec-4d26-8f49-91b84b78bd2b" providerId="ADAL" clId="{82263362-AB1B-4989-9041-367A7BD7BBB6}" dt="2022-11-02T22:10:40.679" v="94" actId="167"/>
            <ac:picMkLst>
              <pc:docMk/>
              <pc:sldMasterMk cId="490446738" sldId="2147483660"/>
              <pc:sldLayoutMk cId="3701612285" sldId="2147483671"/>
              <ac:picMk id="8" creationId="{CC127481-F941-445D-8DE2-29A3DFFF3A04}"/>
            </ac:picMkLst>
          </pc:picChg>
        </pc:sldLayoutChg>
        <pc:sldLayoutChg chg="addSp delSp modSp mod ord">
          <pc:chgData name="Monica Morales Rojas" userId="11a1c27d-67ec-4d26-8f49-91b84b78bd2b" providerId="ADAL" clId="{82263362-AB1B-4989-9041-367A7BD7BBB6}" dt="2022-11-02T22:16:13.406" v="145" actId="1076"/>
          <pc:sldLayoutMkLst>
            <pc:docMk/>
            <pc:sldMasterMk cId="490446738" sldId="2147483660"/>
            <pc:sldLayoutMk cId="4247905606" sldId="2147483672"/>
          </pc:sldLayoutMkLst>
          <pc:spChg chg="del">
            <ac:chgData name="Monica Morales Rojas" userId="11a1c27d-67ec-4d26-8f49-91b84b78bd2b" providerId="ADAL" clId="{82263362-AB1B-4989-9041-367A7BD7BBB6}" dt="2022-11-02T22:15:47.742" v="140" actId="478"/>
            <ac:spMkLst>
              <pc:docMk/>
              <pc:sldMasterMk cId="490446738" sldId="2147483660"/>
              <pc:sldLayoutMk cId="4247905606" sldId="2147483672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82263362-AB1B-4989-9041-367A7BD7BBB6}" dt="2022-11-02T22:16:01.050" v="143" actId="108"/>
            <ac:spMkLst>
              <pc:docMk/>
              <pc:sldMasterMk cId="490446738" sldId="2147483660"/>
              <pc:sldLayoutMk cId="4247905606" sldId="2147483672"/>
              <ac:spMk id="5" creationId="{00000000-0000-0000-0000-000000000000}"/>
            </ac:spMkLst>
          </pc:spChg>
          <pc:spChg chg="add mod">
            <ac:chgData name="Monica Morales Rojas" userId="11a1c27d-67ec-4d26-8f49-91b84b78bd2b" providerId="ADAL" clId="{82263362-AB1B-4989-9041-367A7BD7BBB6}" dt="2022-11-02T22:16:13.406" v="145" actId="1076"/>
            <ac:spMkLst>
              <pc:docMk/>
              <pc:sldMasterMk cId="490446738" sldId="2147483660"/>
              <pc:sldLayoutMk cId="4247905606" sldId="2147483672"/>
              <ac:spMk id="8" creationId="{0D1B0EB2-8E23-42F0-8A99-7E057ABF7FA0}"/>
            </ac:spMkLst>
          </pc:spChg>
          <pc:picChg chg="add mod ord">
            <ac:chgData name="Monica Morales Rojas" userId="11a1c27d-67ec-4d26-8f49-91b84b78bd2b" providerId="ADAL" clId="{82263362-AB1B-4989-9041-367A7BD7BBB6}" dt="2022-11-02T22:15:52.221" v="142" actId="167"/>
            <ac:picMkLst>
              <pc:docMk/>
              <pc:sldMasterMk cId="490446738" sldId="2147483660"/>
              <pc:sldLayoutMk cId="4247905606" sldId="2147483672"/>
              <ac:picMk id="7" creationId="{97A937CC-E73E-472C-A1DD-3976802DCE0A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5:40.611" v="139" actId="478"/>
          <pc:sldLayoutMkLst>
            <pc:docMk/>
            <pc:sldMasterMk cId="490446738" sldId="2147483660"/>
            <pc:sldLayoutMk cId="336022102" sldId="2147483673"/>
          </pc:sldLayoutMkLst>
          <pc:spChg chg="del">
            <ac:chgData name="Monica Morales Rojas" userId="11a1c27d-67ec-4d26-8f49-91b84b78bd2b" providerId="ADAL" clId="{82263362-AB1B-4989-9041-367A7BD7BBB6}" dt="2022-11-02T22:15:40.611" v="139" actId="478"/>
            <ac:spMkLst>
              <pc:docMk/>
              <pc:sldMasterMk cId="490446738" sldId="2147483660"/>
              <pc:sldLayoutMk cId="336022102" sldId="2147483673"/>
              <ac:spMk id="2" creationId="{00000000-0000-0000-0000-000000000000}"/>
            </ac:spMkLst>
          </pc:spChg>
          <pc:picChg chg="del">
            <ac:chgData name="Monica Morales Rojas" userId="11a1c27d-67ec-4d26-8f49-91b84b78bd2b" providerId="ADAL" clId="{82263362-AB1B-4989-9041-367A7BD7BBB6}" dt="2022-11-02T22:10:47.043" v="96" actId="478"/>
            <ac:picMkLst>
              <pc:docMk/>
              <pc:sldMasterMk cId="490446738" sldId="2147483660"/>
              <pc:sldLayoutMk cId="336022102" sldId="2147483673"/>
              <ac:picMk id="8" creationId="{5BB01858-25D9-4D59-83FB-54D455D9743A}"/>
            </ac:picMkLst>
          </pc:picChg>
          <pc:picChg chg="add del mod ord">
            <ac:chgData name="Monica Morales Rojas" userId="11a1c27d-67ec-4d26-8f49-91b84b78bd2b" providerId="ADAL" clId="{82263362-AB1B-4989-9041-367A7BD7BBB6}" dt="2022-11-02T22:15:34.213" v="136" actId="478"/>
            <ac:picMkLst>
              <pc:docMk/>
              <pc:sldMasterMk cId="490446738" sldId="2147483660"/>
              <pc:sldLayoutMk cId="336022102" sldId="2147483673"/>
              <ac:picMk id="9" creationId="{2AAE06AC-CCD3-47C9-9D01-A2CB47226C68}"/>
            </ac:picMkLst>
          </pc:picChg>
          <pc:picChg chg="add mod ord">
            <ac:chgData name="Monica Morales Rojas" userId="11a1c27d-67ec-4d26-8f49-91b84b78bd2b" providerId="ADAL" clId="{82263362-AB1B-4989-9041-367A7BD7BBB6}" dt="2022-11-02T22:15:36.836" v="138" actId="167"/>
            <ac:picMkLst>
              <pc:docMk/>
              <pc:sldMasterMk cId="490446738" sldId="2147483660"/>
              <pc:sldLayoutMk cId="336022102" sldId="2147483673"/>
              <ac:picMk id="10" creationId="{41F303E7-746D-4917-9132-9326E166C28B}"/>
            </ac:picMkLst>
          </pc:picChg>
        </pc:sldLayoutChg>
        <pc:sldLayoutChg chg="addSp delSp modSp mod">
          <pc:chgData name="Monica Morales Rojas" userId="11a1c27d-67ec-4d26-8f49-91b84b78bd2b" providerId="ADAL" clId="{82263362-AB1B-4989-9041-367A7BD7BBB6}" dt="2022-11-02T22:15:11.845" v="135" actId="732"/>
          <pc:sldLayoutMkLst>
            <pc:docMk/>
            <pc:sldMasterMk cId="490446738" sldId="2147483660"/>
            <pc:sldLayoutMk cId="2888942005" sldId="2147483674"/>
          </pc:sldLayoutMkLst>
          <pc:picChg chg="add del mod modCrop">
            <ac:chgData name="Monica Morales Rojas" userId="11a1c27d-67ec-4d26-8f49-91b84b78bd2b" providerId="ADAL" clId="{82263362-AB1B-4989-9041-367A7BD7BBB6}" dt="2022-11-02T22:14:06.244" v="122" actId="478"/>
            <ac:picMkLst>
              <pc:docMk/>
              <pc:sldMasterMk cId="490446738" sldId="2147483660"/>
              <pc:sldLayoutMk cId="2888942005" sldId="2147483674"/>
              <ac:picMk id="3" creationId="{A97FFCD7-2B11-4EC6-A7EC-C63A522C7164}"/>
            </ac:picMkLst>
          </pc:picChg>
          <pc:picChg chg="add mod modCrop">
            <ac:chgData name="Monica Morales Rojas" userId="11a1c27d-67ec-4d26-8f49-91b84b78bd2b" providerId="ADAL" clId="{82263362-AB1B-4989-9041-367A7BD7BBB6}" dt="2022-11-02T22:15:11.845" v="135" actId="732"/>
            <ac:picMkLst>
              <pc:docMk/>
              <pc:sldMasterMk cId="490446738" sldId="2147483660"/>
              <pc:sldLayoutMk cId="2888942005" sldId="2147483674"/>
              <ac:picMk id="5" creationId="{3415B559-6BC7-4DDD-99B7-34D4F5B39704}"/>
            </ac:picMkLst>
          </pc:picChg>
          <pc:picChg chg="del">
            <ac:chgData name="Monica Morales Rojas" userId="11a1c27d-67ec-4d26-8f49-91b84b78bd2b" providerId="ADAL" clId="{82263362-AB1B-4989-9041-367A7BD7BBB6}" dt="2022-11-02T22:12:58.294" v="116" actId="478"/>
            <ac:picMkLst>
              <pc:docMk/>
              <pc:sldMasterMk cId="490446738" sldId="2147483660"/>
              <pc:sldLayoutMk cId="2888942005" sldId="2147483674"/>
              <ac:picMk id="6" creationId="{21A8DF6F-3E52-429B-9080-3B900B5C022F}"/>
            </ac:picMkLst>
          </pc:picChg>
          <pc:picChg chg="del">
            <ac:chgData name="Monica Morales Rojas" userId="11a1c27d-67ec-4d26-8f49-91b84b78bd2b" providerId="ADAL" clId="{82263362-AB1B-4989-9041-367A7BD7BBB6}" dt="2022-11-02T22:12:57.869" v="115" actId="478"/>
            <ac:picMkLst>
              <pc:docMk/>
              <pc:sldMasterMk cId="490446738" sldId="2147483660"/>
              <pc:sldLayoutMk cId="2888942005" sldId="2147483674"/>
              <ac:picMk id="7" creationId="{AACB146B-665F-4FDA-9C12-A32904CFE28B}"/>
            </ac:picMkLst>
          </pc:picChg>
          <pc:picChg chg="del mod">
            <ac:chgData name="Monica Morales Rojas" userId="11a1c27d-67ec-4d26-8f49-91b84b78bd2b" providerId="ADAL" clId="{82263362-AB1B-4989-9041-367A7BD7BBB6}" dt="2022-11-02T22:11:13.697" v="104" actId="478"/>
            <ac:picMkLst>
              <pc:docMk/>
              <pc:sldMasterMk cId="490446738" sldId="2147483660"/>
              <pc:sldLayoutMk cId="2888942005" sldId="2147483674"/>
              <ac:picMk id="12" creationId="{2760E500-B6FE-43FD-BAA6-068A68CF1792}"/>
            </ac:picMkLst>
          </pc:picChg>
        </pc:sldLayoutChg>
      </pc:sldMasterChg>
      <pc:sldMasterChg chg="del delSldLayout">
        <pc:chgData name="Monica Morales Rojas" userId="11a1c27d-67ec-4d26-8f49-91b84b78bd2b" providerId="ADAL" clId="{82263362-AB1B-4989-9041-367A7BD7BBB6}" dt="2022-11-02T22:02:21.026" v="29" actId="2696"/>
        <pc:sldMasterMkLst>
          <pc:docMk/>
          <pc:sldMasterMk cId="44372002" sldId="2147483675"/>
        </pc:sldMasterMkLst>
        <pc:sldLayoutChg chg="del">
          <pc:chgData name="Monica Morales Rojas" userId="11a1c27d-67ec-4d26-8f49-91b84b78bd2b" providerId="ADAL" clId="{82263362-AB1B-4989-9041-367A7BD7BBB6}" dt="2022-11-02T22:02:21.009" v="18" actId="2696"/>
          <pc:sldLayoutMkLst>
            <pc:docMk/>
            <pc:sldMasterMk cId="44372002" sldId="2147483675"/>
            <pc:sldLayoutMk cId="2041794851" sldId="2147483676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12" v="19" actId="2696"/>
          <pc:sldLayoutMkLst>
            <pc:docMk/>
            <pc:sldMasterMk cId="44372002" sldId="2147483675"/>
            <pc:sldLayoutMk cId="97327956" sldId="2147483677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14" v="20" actId="2696"/>
          <pc:sldLayoutMkLst>
            <pc:docMk/>
            <pc:sldMasterMk cId="44372002" sldId="2147483675"/>
            <pc:sldLayoutMk cId="3414055384" sldId="2147483678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15" v="21" actId="2696"/>
          <pc:sldLayoutMkLst>
            <pc:docMk/>
            <pc:sldMasterMk cId="44372002" sldId="2147483675"/>
            <pc:sldLayoutMk cId="4071730125" sldId="2147483679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16" v="22" actId="2696"/>
          <pc:sldLayoutMkLst>
            <pc:docMk/>
            <pc:sldMasterMk cId="44372002" sldId="2147483675"/>
            <pc:sldLayoutMk cId="1404530073" sldId="2147483680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17" v="23" actId="2696"/>
          <pc:sldLayoutMkLst>
            <pc:docMk/>
            <pc:sldMasterMk cId="44372002" sldId="2147483675"/>
            <pc:sldLayoutMk cId="3489513076" sldId="2147483681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19" v="24" actId="2696"/>
          <pc:sldLayoutMkLst>
            <pc:docMk/>
            <pc:sldMasterMk cId="44372002" sldId="2147483675"/>
            <pc:sldLayoutMk cId="3969715094" sldId="2147483682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20" v="25" actId="2696"/>
          <pc:sldLayoutMkLst>
            <pc:docMk/>
            <pc:sldMasterMk cId="44372002" sldId="2147483675"/>
            <pc:sldLayoutMk cId="1882848452" sldId="2147483683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21" v="26" actId="2696"/>
          <pc:sldLayoutMkLst>
            <pc:docMk/>
            <pc:sldMasterMk cId="44372002" sldId="2147483675"/>
            <pc:sldLayoutMk cId="2581827808" sldId="2147483684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22" v="27" actId="2696"/>
          <pc:sldLayoutMkLst>
            <pc:docMk/>
            <pc:sldMasterMk cId="44372002" sldId="2147483675"/>
            <pc:sldLayoutMk cId="4006794759" sldId="2147483685"/>
          </pc:sldLayoutMkLst>
        </pc:sldLayoutChg>
        <pc:sldLayoutChg chg="del">
          <pc:chgData name="Monica Morales Rojas" userId="11a1c27d-67ec-4d26-8f49-91b84b78bd2b" providerId="ADAL" clId="{82263362-AB1B-4989-9041-367A7BD7BBB6}" dt="2022-11-02T22:02:21.023" v="28" actId="2696"/>
          <pc:sldLayoutMkLst>
            <pc:docMk/>
            <pc:sldMasterMk cId="44372002" sldId="2147483675"/>
            <pc:sldLayoutMk cId="570199654" sldId="2147483686"/>
          </pc:sldLayoutMkLst>
        </pc:sldLayoutChg>
      </pc:sldMasterChg>
      <pc:sldMasterChg chg="del delSldLayout">
        <pc:chgData name="Monica Morales Rojas" userId="11a1c27d-67ec-4d26-8f49-91b84b78bd2b" providerId="ADAL" clId="{82263362-AB1B-4989-9041-367A7BD7BBB6}" dt="2022-11-02T22:02:19.185" v="17" actId="2696"/>
        <pc:sldMasterMkLst>
          <pc:docMk/>
          <pc:sldMasterMk cId="2676023644" sldId="2147483687"/>
        </pc:sldMasterMkLst>
        <pc:sldLayoutChg chg="del">
          <pc:chgData name="Monica Morales Rojas" userId="11a1c27d-67ec-4d26-8f49-91b84b78bd2b" providerId="ADAL" clId="{82263362-AB1B-4989-9041-367A7BD7BBB6}" dt="2022-11-02T22:02:18.960" v="6" actId="2696"/>
          <pc:sldLayoutMkLst>
            <pc:docMk/>
            <pc:sldMasterMk cId="2676023644" sldId="2147483687"/>
            <pc:sldLayoutMk cId="12010586" sldId="2147483688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1" v="7" actId="2696"/>
          <pc:sldLayoutMkLst>
            <pc:docMk/>
            <pc:sldMasterMk cId="2676023644" sldId="2147483687"/>
            <pc:sldLayoutMk cId="943807529" sldId="2147483689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3" v="8" actId="2696"/>
          <pc:sldLayoutMkLst>
            <pc:docMk/>
            <pc:sldMasterMk cId="2676023644" sldId="2147483687"/>
            <pc:sldLayoutMk cId="1018506175" sldId="2147483690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4" v="9" actId="2696"/>
          <pc:sldLayoutMkLst>
            <pc:docMk/>
            <pc:sldMasterMk cId="2676023644" sldId="2147483687"/>
            <pc:sldLayoutMk cId="2726193432" sldId="2147483691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5" v="10" actId="2696"/>
          <pc:sldLayoutMkLst>
            <pc:docMk/>
            <pc:sldMasterMk cId="2676023644" sldId="2147483687"/>
            <pc:sldLayoutMk cId="598053155" sldId="2147483692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6" v="11" actId="2696"/>
          <pc:sldLayoutMkLst>
            <pc:docMk/>
            <pc:sldMasterMk cId="2676023644" sldId="2147483687"/>
            <pc:sldLayoutMk cId="3470842684" sldId="2147483693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7" v="12" actId="2696"/>
          <pc:sldLayoutMkLst>
            <pc:docMk/>
            <pc:sldMasterMk cId="2676023644" sldId="2147483687"/>
            <pc:sldLayoutMk cId="3955207210" sldId="2147483694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8" v="13" actId="2696"/>
          <pc:sldLayoutMkLst>
            <pc:docMk/>
            <pc:sldMasterMk cId="2676023644" sldId="2147483687"/>
            <pc:sldLayoutMk cId="548979387" sldId="2147483695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79" v="14" actId="2696"/>
          <pc:sldLayoutMkLst>
            <pc:docMk/>
            <pc:sldMasterMk cId="2676023644" sldId="2147483687"/>
            <pc:sldLayoutMk cId="3580851881" sldId="2147483696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8.981" v="15" actId="2696"/>
          <pc:sldLayoutMkLst>
            <pc:docMk/>
            <pc:sldMasterMk cId="2676023644" sldId="2147483687"/>
            <pc:sldLayoutMk cId="3667233847" sldId="2147483697"/>
          </pc:sldLayoutMkLst>
        </pc:sldLayoutChg>
        <pc:sldLayoutChg chg="del">
          <pc:chgData name="Monica Morales Rojas" userId="11a1c27d-67ec-4d26-8f49-91b84b78bd2b" providerId="ADAL" clId="{82263362-AB1B-4989-9041-367A7BD7BBB6}" dt="2022-11-02T22:02:19.177" v="16" actId="2696"/>
          <pc:sldLayoutMkLst>
            <pc:docMk/>
            <pc:sldMasterMk cId="2676023644" sldId="2147483687"/>
            <pc:sldLayoutMk cId="3475597907" sldId="2147483698"/>
          </pc:sldLayoutMkLst>
        </pc:sldLayoutChg>
      </pc:sldMasterChg>
    </pc:docChg>
  </pc:docChgLst>
  <pc:docChgLst>
    <pc:chgData name="Monica Morales Rojas" userId="11a1c27d-67ec-4d26-8f49-91b84b78bd2b" providerId="ADAL" clId="{B1E37FFB-5C98-49A0-AF58-6DA0B1AA059C}"/>
    <pc:docChg chg="undo custSel modMainMaster">
      <pc:chgData name="Monica Morales Rojas" userId="11a1c27d-67ec-4d26-8f49-91b84b78bd2b" providerId="ADAL" clId="{B1E37FFB-5C98-49A0-AF58-6DA0B1AA059C}" dt="2022-09-27T20:53:50.228" v="247" actId="1076"/>
      <pc:docMkLst>
        <pc:docMk/>
      </pc:docMkLst>
      <pc:sldMasterChg chg="modSldLayout">
        <pc:chgData name="Monica Morales Rojas" userId="11a1c27d-67ec-4d26-8f49-91b84b78bd2b" providerId="ADAL" clId="{B1E37FFB-5C98-49A0-AF58-6DA0B1AA059C}" dt="2022-09-27T20:53:50.228" v="247" actId="1076"/>
        <pc:sldMasterMkLst>
          <pc:docMk/>
          <pc:sldMasterMk cId="490446738" sldId="2147483660"/>
        </pc:sldMasterMkLst>
        <pc:sldLayoutChg chg="addSp delSp modSp mod">
          <pc:chgData name="Monica Morales Rojas" userId="11a1c27d-67ec-4d26-8f49-91b84b78bd2b" providerId="ADAL" clId="{B1E37FFB-5C98-49A0-AF58-6DA0B1AA059C}" dt="2022-09-27T20:53:50.228" v="247" actId="1076"/>
          <pc:sldLayoutMkLst>
            <pc:docMk/>
            <pc:sldMasterMk cId="490446738" sldId="2147483660"/>
            <pc:sldLayoutMk cId="3615499743" sldId="2147483661"/>
          </pc:sldLayoutMkLst>
          <pc:picChg chg="add del mod modCrop">
            <ac:chgData name="Monica Morales Rojas" userId="11a1c27d-67ec-4d26-8f49-91b84b78bd2b" providerId="ADAL" clId="{B1E37FFB-5C98-49A0-AF58-6DA0B1AA059C}" dt="2022-09-27T20:47:22.195" v="135" actId="478"/>
            <ac:picMkLst>
              <pc:docMk/>
              <pc:sldMasterMk cId="490446738" sldId="2147483660"/>
              <pc:sldLayoutMk cId="3615499743" sldId="2147483661"/>
              <ac:picMk id="3" creationId="{07E828B9-8EFD-4DC0-BC8B-B5002B424392}"/>
            </ac:picMkLst>
          </pc:picChg>
          <pc:picChg chg="add del mod">
            <ac:chgData name="Monica Morales Rojas" userId="11a1c27d-67ec-4d26-8f49-91b84b78bd2b" providerId="ADAL" clId="{B1E37FFB-5C98-49A0-AF58-6DA0B1AA059C}" dt="2022-09-27T20:49:45.180" v="202" actId="478"/>
            <ac:picMkLst>
              <pc:docMk/>
              <pc:sldMasterMk cId="490446738" sldId="2147483660"/>
              <pc:sldLayoutMk cId="3615499743" sldId="2147483661"/>
              <ac:picMk id="5" creationId="{EE76FD01-1CF7-4822-8FF8-46094A0513F7}"/>
            </ac:picMkLst>
          </pc:picChg>
          <pc:picChg chg="add del mod">
            <ac:chgData name="Monica Morales Rojas" userId="11a1c27d-67ec-4d26-8f49-91b84b78bd2b" providerId="ADAL" clId="{B1E37FFB-5C98-49A0-AF58-6DA0B1AA059C}" dt="2022-09-27T20:48:07.823" v="153" actId="478"/>
            <ac:picMkLst>
              <pc:docMk/>
              <pc:sldMasterMk cId="490446738" sldId="2147483660"/>
              <pc:sldLayoutMk cId="3615499743" sldId="2147483661"/>
              <ac:picMk id="6" creationId="{E4D5157D-017F-4271-9521-7B68CBA03383}"/>
            </ac:picMkLst>
          </pc:picChg>
          <pc:picChg chg="add del mod">
            <ac:chgData name="Monica Morales Rojas" userId="11a1c27d-67ec-4d26-8f49-91b84b78bd2b" providerId="ADAL" clId="{B1E37FFB-5C98-49A0-AF58-6DA0B1AA059C}" dt="2022-09-27T20:47:52.181" v="143" actId="478"/>
            <ac:picMkLst>
              <pc:docMk/>
              <pc:sldMasterMk cId="490446738" sldId="2147483660"/>
              <pc:sldLayoutMk cId="3615499743" sldId="2147483661"/>
              <ac:picMk id="7" creationId="{96DC8520-3EB7-45C5-BD18-67E4FE5C2A47}"/>
            </ac:picMkLst>
          </pc:picChg>
          <pc:picChg chg="add del mod modCrop">
            <ac:chgData name="Monica Morales Rojas" userId="11a1c27d-67ec-4d26-8f49-91b84b78bd2b" providerId="ADAL" clId="{B1E37FFB-5C98-49A0-AF58-6DA0B1AA059C}" dt="2022-09-27T20:49:43.812" v="200" actId="478"/>
            <ac:picMkLst>
              <pc:docMk/>
              <pc:sldMasterMk cId="490446738" sldId="2147483660"/>
              <pc:sldLayoutMk cId="3615499743" sldId="2147483661"/>
              <ac:picMk id="8" creationId="{234A7AA9-235B-48AF-8E36-0204C7D58CF2}"/>
            </ac:picMkLst>
          </pc:picChg>
          <pc:picChg chg="add del mod modCrop">
            <ac:chgData name="Monica Morales Rojas" userId="11a1c27d-67ec-4d26-8f49-91b84b78bd2b" providerId="ADAL" clId="{B1E37FFB-5C98-49A0-AF58-6DA0B1AA059C}" dt="2022-09-27T20:49:44.441" v="201" actId="478"/>
            <ac:picMkLst>
              <pc:docMk/>
              <pc:sldMasterMk cId="490446738" sldId="2147483660"/>
              <pc:sldLayoutMk cId="3615499743" sldId="2147483661"/>
              <ac:picMk id="10" creationId="{566E5D0D-03D7-45CD-8060-510C84D432FC}"/>
            </ac:picMkLst>
          </pc:picChg>
          <pc:picChg chg="del">
            <ac:chgData name="Monica Morales Rojas" userId="11a1c27d-67ec-4d26-8f49-91b84b78bd2b" providerId="ADAL" clId="{B1E37FFB-5C98-49A0-AF58-6DA0B1AA059C}" dt="2022-09-27T20:30:10.436" v="0" actId="478"/>
            <ac:picMkLst>
              <pc:docMk/>
              <pc:sldMasterMk cId="490446738" sldId="2147483660"/>
              <pc:sldLayoutMk cId="3615499743" sldId="2147483661"/>
              <ac:picMk id="11" creationId="{00000000-0000-0000-0000-000000000000}"/>
            </ac:picMkLst>
          </pc:picChg>
          <pc:picChg chg="add del mod modCrop">
            <ac:chgData name="Monica Morales Rojas" userId="11a1c27d-67ec-4d26-8f49-91b84b78bd2b" providerId="ADAL" clId="{B1E37FFB-5C98-49A0-AF58-6DA0B1AA059C}" dt="2022-09-27T20:51:22.082" v="217" actId="478"/>
            <ac:picMkLst>
              <pc:docMk/>
              <pc:sldMasterMk cId="490446738" sldId="2147483660"/>
              <pc:sldLayoutMk cId="3615499743" sldId="2147483661"/>
              <ac:picMk id="12" creationId="{B67CADDC-3591-42ED-9036-C96930383DFE}"/>
            </ac:picMkLst>
          </pc:picChg>
          <pc:picChg chg="add del mod">
            <ac:chgData name="Monica Morales Rojas" userId="11a1c27d-67ec-4d26-8f49-91b84b78bd2b" providerId="ADAL" clId="{B1E37FFB-5C98-49A0-AF58-6DA0B1AA059C}" dt="2022-09-27T20:52:46.323" v="232" actId="478"/>
            <ac:picMkLst>
              <pc:docMk/>
              <pc:sldMasterMk cId="490446738" sldId="2147483660"/>
              <pc:sldLayoutMk cId="3615499743" sldId="2147483661"/>
              <ac:picMk id="13" creationId="{5946C9A2-9D68-4728-97C1-0955E080D602}"/>
            </ac:picMkLst>
          </pc:picChg>
          <pc:picChg chg="add mod modCrop">
            <ac:chgData name="Monica Morales Rojas" userId="11a1c27d-67ec-4d26-8f49-91b84b78bd2b" providerId="ADAL" clId="{B1E37FFB-5C98-49A0-AF58-6DA0B1AA059C}" dt="2022-09-27T20:53:50.228" v="247" actId="1076"/>
            <ac:picMkLst>
              <pc:docMk/>
              <pc:sldMasterMk cId="490446738" sldId="2147483660"/>
              <pc:sldLayoutMk cId="3615499743" sldId="2147483661"/>
              <ac:picMk id="15" creationId="{E188E4EC-5EF3-40F5-A67C-5337DC16BC81}"/>
            </ac:picMkLst>
          </pc:picChg>
          <pc:picChg chg="add mod">
            <ac:chgData name="Monica Morales Rojas" userId="11a1c27d-67ec-4d26-8f49-91b84b78bd2b" providerId="ADAL" clId="{B1E37FFB-5C98-49A0-AF58-6DA0B1AA059C}" dt="2022-09-27T20:53:44.648" v="246" actId="1076"/>
            <ac:picMkLst>
              <pc:docMk/>
              <pc:sldMasterMk cId="490446738" sldId="2147483660"/>
              <pc:sldLayoutMk cId="3615499743" sldId="2147483661"/>
              <ac:picMk id="16" creationId="{1577BE7A-2733-435D-8B68-0D070470A5CD}"/>
            </ac:picMkLst>
          </pc:picChg>
        </pc:sldLayoutChg>
        <pc:sldLayoutChg chg="addSp delSp modSp mod setBg">
          <pc:chgData name="Monica Morales Rojas" userId="11a1c27d-67ec-4d26-8f49-91b84b78bd2b" providerId="ADAL" clId="{B1E37FFB-5C98-49A0-AF58-6DA0B1AA059C}" dt="2022-09-27T20:38:22.698" v="68" actId="207"/>
          <pc:sldLayoutMkLst>
            <pc:docMk/>
            <pc:sldMasterMk cId="490446738" sldId="2147483660"/>
            <pc:sldLayoutMk cId="2957322556" sldId="2147483662"/>
          </pc:sldLayoutMkLst>
          <pc:spChg chg="mod">
            <ac:chgData name="Monica Morales Rojas" userId="11a1c27d-67ec-4d26-8f49-91b84b78bd2b" providerId="ADAL" clId="{B1E37FFB-5C98-49A0-AF58-6DA0B1AA059C}" dt="2022-09-27T20:38:22.698" v="68" actId="207"/>
            <ac:spMkLst>
              <pc:docMk/>
              <pc:sldMasterMk cId="490446738" sldId="2147483660"/>
              <pc:sldLayoutMk cId="2957322556" sldId="2147483662"/>
              <ac:spMk id="3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35.748" v="49" actId="478"/>
            <ac:picMkLst>
              <pc:docMk/>
              <pc:sldMasterMk cId="490446738" sldId="2147483660"/>
              <pc:sldLayoutMk cId="2957322556" sldId="2147483662"/>
              <ac:picMk id="6" creationId="{00000000-0000-0000-0000-000000000000}"/>
            </ac:picMkLst>
          </pc:picChg>
          <pc:picChg chg="add del mod">
            <ac:chgData name="Monica Morales Rojas" userId="11a1c27d-67ec-4d26-8f49-91b84b78bd2b" providerId="ADAL" clId="{B1E37FFB-5C98-49A0-AF58-6DA0B1AA059C}" dt="2022-09-27T20:32:41.890" v="51" actId="478"/>
            <ac:picMkLst>
              <pc:docMk/>
              <pc:sldMasterMk cId="490446738" sldId="2147483660"/>
              <pc:sldLayoutMk cId="2957322556" sldId="2147483662"/>
              <ac:picMk id="7" creationId="{4A9858F1-7E0C-45DC-A77F-0657174E626B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39:05.300" v="69" actId="207"/>
          <pc:sldLayoutMkLst>
            <pc:docMk/>
            <pc:sldMasterMk cId="490446738" sldId="2147483660"/>
            <pc:sldLayoutMk cId="482582041" sldId="2147483663"/>
          </pc:sldLayoutMkLst>
          <pc:spChg chg="mod">
            <ac:chgData name="Monica Morales Rojas" userId="11a1c27d-67ec-4d26-8f49-91b84b78bd2b" providerId="ADAL" clId="{B1E37FFB-5C98-49A0-AF58-6DA0B1AA059C}" dt="2022-09-27T20:37:03.103" v="60" actId="404"/>
            <ac:spMkLst>
              <pc:docMk/>
              <pc:sldMasterMk cId="490446738" sldId="2147483660"/>
              <pc:sldLayoutMk cId="482582041" sldId="2147483663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39:05.300" v="69" actId="207"/>
            <ac:spMkLst>
              <pc:docMk/>
              <pc:sldMasterMk cId="490446738" sldId="2147483660"/>
              <pc:sldLayoutMk cId="482582041" sldId="2147483663"/>
              <ac:spMk id="4" creationId="{00000000-0000-0000-0000-000000000000}"/>
            </ac:spMkLst>
          </pc:spChg>
          <pc:picChg chg="add del mod modCrop">
            <ac:chgData name="Monica Morales Rojas" userId="11a1c27d-67ec-4d26-8f49-91b84b78bd2b" providerId="ADAL" clId="{B1E37FFB-5C98-49A0-AF58-6DA0B1AA059C}" dt="2022-09-27T20:31:51.565" v="29" actId="478"/>
            <ac:picMkLst>
              <pc:docMk/>
              <pc:sldMasterMk cId="490446738" sldId="2147483660"/>
              <pc:sldLayoutMk cId="482582041" sldId="2147483663"/>
              <ac:picMk id="6" creationId="{89E76FF9-DA1D-4DCE-9CDF-A0B8A930222E}"/>
            </ac:picMkLst>
          </pc:picChg>
          <pc:picChg chg="add mod">
            <ac:chgData name="Monica Morales Rojas" userId="11a1c27d-67ec-4d26-8f49-91b84b78bd2b" providerId="ADAL" clId="{B1E37FFB-5C98-49A0-AF58-6DA0B1AA059C}" dt="2022-09-27T20:31:51.846" v="30"/>
            <ac:picMkLst>
              <pc:docMk/>
              <pc:sldMasterMk cId="490446738" sldId="2147483660"/>
              <pc:sldLayoutMk cId="482582041" sldId="2147483663"/>
              <ac:picMk id="7" creationId="{B3EA702A-C640-433B-B2C5-2C09EB5F4EE4}"/>
            </ac:picMkLst>
          </pc:picChg>
          <pc:picChg chg="del">
            <ac:chgData name="Monica Morales Rojas" userId="11a1c27d-67ec-4d26-8f49-91b84b78bd2b" providerId="ADAL" clId="{B1E37FFB-5C98-49A0-AF58-6DA0B1AA059C}" dt="2022-09-27T20:31:31.195" v="24" actId="478"/>
            <ac:picMkLst>
              <pc:docMk/>
              <pc:sldMasterMk cId="490446738" sldId="2147483660"/>
              <pc:sldLayoutMk cId="482582041" sldId="2147483663"/>
              <ac:picMk id="8" creationId="{00000000-0000-0000-0000-000000000000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39:13.028" v="70" actId="207"/>
          <pc:sldLayoutMkLst>
            <pc:docMk/>
            <pc:sldMasterMk cId="490446738" sldId="2147483660"/>
            <pc:sldLayoutMk cId="918395149" sldId="2147483664"/>
          </pc:sldLayoutMkLst>
          <pc:spChg chg="del">
            <ac:chgData name="Monica Morales Rojas" userId="11a1c27d-67ec-4d26-8f49-91b84b78bd2b" providerId="ADAL" clId="{B1E37FFB-5C98-49A0-AF58-6DA0B1AA059C}" dt="2022-09-27T20:36:46.098" v="56" actId="478"/>
            <ac:spMkLst>
              <pc:docMk/>
              <pc:sldMasterMk cId="490446738" sldId="2147483660"/>
              <pc:sldLayoutMk cId="918395149" sldId="2147483664"/>
              <ac:spMk id="3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36:54.649" v="59" actId="404"/>
            <ac:spMkLst>
              <pc:docMk/>
              <pc:sldMasterMk cId="490446738" sldId="2147483660"/>
              <pc:sldLayoutMk cId="918395149" sldId="2147483664"/>
              <ac:spMk id="4" creationId="{00000000-0000-0000-0000-000000000000}"/>
            </ac:spMkLst>
          </pc:spChg>
          <pc:spChg chg="add mod">
            <ac:chgData name="Monica Morales Rojas" userId="11a1c27d-67ec-4d26-8f49-91b84b78bd2b" providerId="ADAL" clId="{B1E37FFB-5C98-49A0-AF58-6DA0B1AA059C}" dt="2022-09-27T20:39:13.028" v="70" actId="207"/>
            <ac:spMkLst>
              <pc:docMk/>
              <pc:sldMasterMk cId="490446738" sldId="2147483660"/>
              <pc:sldLayoutMk cId="918395149" sldId="2147483664"/>
              <ac:spMk id="9" creationId="{5E875766-C871-4809-8D82-BE0D358CA137}"/>
            </ac:spMkLst>
          </pc:spChg>
          <pc:picChg chg="add mod">
            <ac:chgData name="Monica Morales Rojas" userId="11a1c27d-67ec-4d26-8f49-91b84b78bd2b" providerId="ADAL" clId="{B1E37FFB-5C98-49A0-AF58-6DA0B1AA059C}" dt="2022-09-27T20:31:49.223" v="28" actId="1076"/>
            <ac:picMkLst>
              <pc:docMk/>
              <pc:sldMasterMk cId="490446738" sldId="2147483660"/>
              <pc:sldLayoutMk cId="918395149" sldId="2147483664"/>
              <ac:picMk id="7" creationId="{B733132A-7BE5-4E62-BE9D-D035E4EB7E9E}"/>
            </ac:picMkLst>
          </pc:picChg>
          <pc:picChg chg="del">
            <ac:chgData name="Monica Morales Rojas" userId="11a1c27d-67ec-4d26-8f49-91b84b78bd2b" providerId="ADAL" clId="{B1E37FFB-5C98-49A0-AF58-6DA0B1AA059C}" dt="2022-09-27T20:31:44.020" v="26" actId="478"/>
            <ac:picMkLst>
              <pc:docMk/>
              <pc:sldMasterMk cId="490446738" sldId="2147483660"/>
              <pc:sldLayoutMk cId="918395149" sldId="2147483664"/>
              <ac:picMk id="8" creationId="{00000000-0000-0000-0000-000000000000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39:18.522" v="71" actId="207"/>
          <pc:sldLayoutMkLst>
            <pc:docMk/>
            <pc:sldMasterMk cId="490446738" sldId="2147483660"/>
            <pc:sldLayoutMk cId="2257370309" sldId="2147483665"/>
          </pc:sldLayoutMkLst>
          <pc:spChg chg="del">
            <ac:chgData name="Monica Morales Rojas" userId="11a1c27d-67ec-4d26-8f49-91b84b78bd2b" providerId="ADAL" clId="{B1E37FFB-5C98-49A0-AF58-6DA0B1AA059C}" dt="2022-09-27T20:37:16.516" v="63" actId="478"/>
            <ac:spMkLst>
              <pc:docMk/>
              <pc:sldMasterMk cId="490446738" sldId="2147483660"/>
              <pc:sldLayoutMk cId="2257370309" sldId="2147483665"/>
              <ac:spMk id="3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37:21.224" v="65" actId="14100"/>
            <ac:spMkLst>
              <pc:docMk/>
              <pc:sldMasterMk cId="490446738" sldId="2147483660"/>
              <pc:sldLayoutMk cId="2257370309" sldId="2147483665"/>
              <ac:spMk id="5" creationId="{00000000-0000-0000-0000-000000000000}"/>
            </ac:spMkLst>
          </pc:spChg>
          <pc:spChg chg="add mod">
            <ac:chgData name="Monica Morales Rojas" userId="11a1c27d-67ec-4d26-8f49-91b84b78bd2b" providerId="ADAL" clId="{B1E37FFB-5C98-49A0-AF58-6DA0B1AA059C}" dt="2022-09-27T20:39:18.522" v="71" actId="207"/>
            <ac:spMkLst>
              <pc:docMk/>
              <pc:sldMasterMk cId="490446738" sldId="2147483660"/>
              <pc:sldLayoutMk cId="2257370309" sldId="2147483665"/>
              <ac:spMk id="9" creationId="{2068368C-CFA4-44D4-B5D0-A7CEF76CD8E5}"/>
            </ac:spMkLst>
          </pc:spChg>
          <pc:picChg chg="del">
            <ac:chgData name="Monica Morales Rojas" userId="11a1c27d-67ec-4d26-8f49-91b84b78bd2b" providerId="ADAL" clId="{B1E37FFB-5C98-49A0-AF58-6DA0B1AA059C}" dt="2022-09-27T20:31:55.505" v="31" actId="478"/>
            <ac:picMkLst>
              <pc:docMk/>
              <pc:sldMasterMk cId="490446738" sldId="2147483660"/>
              <pc:sldLayoutMk cId="2257370309" sldId="2147483665"/>
              <ac:picMk id="7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1:55.721" v="32"/>
            <ac:picMkLst>
              <pc:docMk/>
              <pc:sldMasterMk cId="490446738" sldId="2147483660"/>
              <pc:sldLayoutMk cId="2257370309" sldId="2147483665"/>
              <ac:picMk id="8" creationId="{846C2C8F-1EB2-42AA-B650-8D4FC866A80D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0:22.405" v="73" actId="404"/>
          <pc:sldLayoutMkLst>
            <pc:docMk/>
            <pc:sldMasterMk cId="490446738" sldId="2147483660"/>
            <pc:sldLayoutMk cId="2777889884" sldId="2147483666"/>
          </pc:sldLayoutMkLst>
          <pc:spChg chg="mod">
            <ac:chgData name="Monica Morales Rojas" userId="11a1c27d-67ec-4d26-8f49-91b84b78bd2b" providerId="ADAL" clId="{B1E37FFB-5C98-49A0-AF58-6DA0B1AA059C}" dt="2022-09-27T20:40:22.405" v="73" actId="404"/>
            <ac:spMkLst>
              <pc:docMk/>
              <pc:sldMasterMk cId="490446738" sldId="2147483660"/>
              <pc:sldLayoutMk cId="2777889884" sldId="2147483666"/>
              <ac:spMk id="3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0:18.708" v="72" actId="207"/>
            <ac:spMkLst>
              <pc:docMk/>
              <pc:sldMasterMk cId="490446738" sldId="2147483660"/>
              <pc:sldLayoutMk cId="2777889884" sldId="2147483666"/>
              <ac:spMk id="4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1:58.564" v="33" actId="478"/>
            <ac:picMkLst>
              <pc:docMk/>
              <pc:sldMasterMk cId="490446738" sldId="2147483660"/>
              <pc:sldLayoutMk cId="2777889884" sldId="2147483666"/>
              <ac:picMk id="8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1:58.812" v="34"/>
            <ac:picMkLst>
              <pc:docMk/>
              <pc:sldMasterMk cId="490446738" sldId="2147483660"/>
              <pc:sldLayoutMk cId="2777889884" sldId="2147483666"/>
              <ac:picMk id="9" creationId="{3CE32D88-B225-4E42-B6C7-D97524F450D9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0:54.646" v="75" actId="404"/>
          <pc:sldLayoutMkLst>
            <pc:docMk/>
            <pc:sldMasterMk cId="490446738" sldId="2147483660"/>
            <pc:sldLayoutMk cId="2029793064" sldId="2147483667"/>
          </pc:sldLayoutMkLst>
          <pc:spChg chg="mod">
            <ac:chgData name="Monica Morales Rojas" userId="11a1c27d-67ec-4d26-8f49-91b84b78bd2b" providerId="ADAL" clId="{B1E37FFB-5C98-49A0-AF58-6DA0B1AA059C}" dt="2022-09-27T20:40:54.646" v="75" actId="404"/>
            <ac:spMkLst>
              <pc:docMk/>
              <pc:sldMasterMk cId="490446738" sldId="2147483660"/>
              <pc:sldLayoutMk cId="2029793064" sldId="2147483667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0:50.845" v="74" actId="207"/>
            <ac:spMkLst>
              <pc:docMk/>
              <pc:sldMasterMk cId="490446738" sldId="2147483660"/>
              <pc:sldLayoutMk cId="2029793064" sldId="2147483667"/>
              <ac:spMk id="4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01.470" v="35" actId="478"/>
            <ac:picMkLst>
              <pc:docMk/>
              <pc:sldMasterMk cId="490446738" sldId="2147483660"/>
              <pc:sldLayoutMk cId="2029793064" sldId="2147483667"/>
              <ac:picMk id="7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01.702" v="36"/>
            <ac:picMkLst>
              <pc:docMk/>
              <pc:sldMasterMk cId="490446738" sldId="2147483660"/>
              <pc:sldLayoutMk cId="2029793064" sldId="2147483667"/>
              <ac:picMk id="8" creationId="{288C529B-02D9-47D8-95EA-FDBAC2503DCF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1:37.150" v="77" actId="404"/>
          <pc:sldLayoutMkLst>
            <pc:docMk/>
            <pc:sldMasterMk cId="490446738" sldId="2147483660"/>
            <pc:sldLayoutMk cId="2551133148" sldId="2147483668"/>
          </pc:sldLayoutMkLst>
          <pc:spChg chg="mod">
            <ac:chgData name="Monica Morales Rojas" userId="11a1c27d-67ec-4d26-8f49-91b84b78bd2b" providerId="ADAL" clId="{B1E37FFB-5C98-49A0-AF58-6DA0B1AA059C}" dt="2022-09-27T20:41:37.150" v="77" actId="404"/>
            <ac:spMkLst>
              <pc:docMk/>
              <pc:sldMasterMk cId="490446738" sldId="2147483660"/>
              <pc:sldLayoutMk cId="2551133148" sldId="2147483668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1:19.398" v="76" actId="207"/>
            <ac:spMkLst>
              <pc:docMk/>
              <pc:sldMasterMk cId="490446738" sldId="2147483660"/>
              <pc:sldLayoutMk cId="2551133148" sldId="2147483668"/>
              <ac:spMk id="5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04.538" v="37" actId="478"/>
            <ac:picMkLst>
              <pc:docMk/>
              <pc:sldMasterMk cId="490446738" sldId="2147483660"/>
              <pc:sldLayoutMk cId="2551133148" sldId="2147483668"/>
              <ac:picMk id="7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04.776" v="38"/>
            <ac:picMkLst>
              <pc:docMk/>
              <pc:sldMasterMk cId="490446738" sldId="2147483660"/>
              <pc:sldLayoutMk cId="2551133148" sldId="2147483668"/>
              <ac:picMk id="8" creationId="{2A6FD2E8-3633-4849-A4DB-7D86F0C973EF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1:43.846" v="79" actId="404"/>
          <pc:sldLayoutMkLst>
            <pc:docMk/>
            <pc:sldMasterMk cId="490446738" sldId="2147483660"/>
            <pc:sldLayoutMk cId="3572792816" sldId="2147483669"/>
          </pc:sldLayoutMkLst>
          <pc:spChg chg="mod">
            <ac:chgData name="Monica Morales Rojas" userId="11a1c27d-67ec-4d26-8f49-91b84b78bd2b" providerId="ADAL" clId="{B1E37FFB-5C98-49A0-AF58-6DA0B1AA059C}" dt="2022-09-27T20:41:43.846" v="79" actId="404"/>
            <ac:spMkLst>
              <pc:docMk/>
              <pc:sldMasterMk cId="490446738" sldId="2147483660"/>
              <pc:sldLayoutMk cId="3572792816" sldId="2147483669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1:41.878" v="78" actId="207"/>
            <ac:spMkLst>
              <pc:docMk/>
              <pc:sldMasterMk cId="490446738" sldId="2147483660"/>
              <pc:sldLayoutMk cId="3572792816" sldId="2147483669"/>
              <ac:spMk id="5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25.277" v="47" actId="478"/>
            <ac:picMkLst>
              <pc:docMk/>
              <pc:sldMasterMk cId="490446738" sldId="2147483660"/>
              <pc:sldLayoutMk cId="3572792816" sldId="2147483669"/>
              <ac:picMk id="7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25.477" v="48"/>
            <ac:picMkLst>
              <pc:docMk/>
              <pc:sldMasterMk cId="490446738" sldId="2147483660"/>
              <pc:sldLayoutMk cId="3572792816" sldId="2147483669"/>
              <ac:picMk id="8" creationId="{56B51104-278B-44DB-9159-CE4CDA9A81B8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2:07.550" v="81" actId="404"/>
          <pc:sldLayoutMkLst>
            <pc:docMk/>
            <pc:sldMasterMk cId="490446738" sldId="2147483660"/>
            <pc:sldLayoutMk cId="2389456038" sldId="2147483670"/>
          </pc:sldLayoutMkLst>
          <pc:spChg chg="mod">
            <ac:chgData name="Monica Morales Rojas" userId="11a1c27d-67ec-4d26-8f49-91b84b78bd2b" providerId="ADAL" clId="{B1E37FFB-5C98-49A0-AF58-6DA0B1AA059C}" dt="2022-09-27T20:42:07.550" v="81" actId="404"/>
            <ac:spMkLst>
              <pc:docMk/>
              <pc:sldMasterMk cId="490446738" sldId="2147483660"/>
              <pc:sldLayoutMk cId="2389456038" sldId="2147483670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2:04.798" v="80" actId="207"/>
            <ac:spMkLst>
              <pc:docMk/>
              <pc:sldMasterMk cId="490446738" sldId="2147483660"/>
              <pc:sldLayoutMk cId="2389456038" sldId="2147483670"/>
              <ac:spMk id="5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07.474" v="39" actId="478"/>
            <ac:picMkLst>
              <pc:docMk/>
              <pc:sldMasterMk cId="490446738" sldId="2147483660"/>
              <pc:sldLayoutMk cId="2389456038" sldId="2147483670"/>
              <ac:picMk id="7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07.712" v="40"/>
            <ac:picMkLst>
              <pc:docMk/>
              <pc:sldMasterMk cId="490446738" sldId="2147483660"/>
              <pc:sldLayoutMk cId="2389456038" sldId="2147483670"/>
              <ac:picMk id="8" creationId="{7CCF5A32-3114-4022-A59E-2B8A55D388D5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2:32.110" v="83" actId="207"/>
          <pc:sldLayoutMkLst>
            <pc:docMk/>
            <pc:sldMasterMk cId="490446738" sldId="2147483660"/>
            <pc:sldLayoutMk cId="3701612285" sldId="2147483671"/>
          </pc:sldLayoutMkLst>
          <pc:spChg chg="mod">
            <ac:chgData name="Monica Morales Rojas" userId="11a1c27d-67ec-4d26-8f49-91b84b78bd2b" providerId="ADAL" clId="{B1E37FFB-5C98-49A0-AF58-6DA0B1AA059C}" dt="2022-09-27T20:42:26.534" v="82" actId="404"/>
            <ac:spMkLst>
              <pc:docMk/>
              <pc:sldMasterMk cId="490446738" sldId="2147483660"/>
              <pc:sldLayoutMk cId="3701612285" sldId="2147483671"/>
              <ac:spMk id="3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2:32.110" v="83" actId="207"/>
            <ac:spMkLst>
              <pc:docMk/>
              <pc:sldMasterMk cId="490446738" sldId="2147483660"/>
              <pc:sldLayoutMk cId="3701612285" sldId="2147483671"/>
              <ac:spMk id="4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10.280" v="41" actId="478"/>
            <ac:picMkLst>
              <pc:docMk/>
              <pc:sldMasterMk cId="490446738" sldId="2147483660"/>
              <pc:sldLayoutMk cId="3701612285" sldId="2147483671"/>
              <ac:picMk id="7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10.464" v="42"/>
            <ac:picMkLst>
              <pc:docMk/>
              <pc:sldMasterMk cId="490446738" sldId="2147483660"/>
              <pc:sldLayoutMk cId="3701612285" sldId="2147483671"/>
              <ac:picMk id="8" creationId="{EF4AE930-6474-46DF-9862-634A0EE70C3B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3:12.197" v="86" actId="207"/>
          <pc:sldLayoutMkLst>
            <pc:docMk/>
            <pc:sldMasterMk cId="490446738" sldId="2147483660"/>
            <pc:sldLayoutMk cId="4247905606" sldId="2147483672"/>
          </pc:sldLayoutMkLst>
          <pc:spChg chg="mod">
            <ac:chgData name="Monica Morales Rojas" userId="11a1c27d-67ec-4d26-8f49-91b84b78bd2b" providerId="ADAL" clId="{B1E37FFB-5C98-49A0-AF58-6DA0B1AA059C}" dt="2022-09-27T20:43:12.197" v="86" actId="207"/>
            <ac:spMkLst>
              <pc:docMk/>
              <pc:sldMasterMk cId="490446738" sldId="2147483660"/>
              <pc:sldLayoutMk cId="4247905606" sldId="2147483672"/>
              <ac:spMk id="2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2:58.238" v="85" actId="404"/>
            <ac:spMkLst>
              <pc:docMk/>
              <pc:sldMasterMk cId="490446738" sldId="2147483660"/>
              <pc:sldLayoutMk cId="4247905606" sldId="2147483672"/>
              <ac:spMk id="5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13.106" v="43" actId="478"/>
            <ac:picMkLst>
              <pc:docMk/>
              <pc:sldMasterMk cId="490446738" sldId="2147483660"/>
              <pc:sldLayoutMk cId="4247905606" sldId="2147483672"/>
              <ac:picMk id="8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13.306" v="44"/>
            <ac:picMkLst>
              <pc:docMk/>
              <pc:sldMasterMk cId="490446738" sldId="2147483660"/>
              <pc:sldLayoutMk cId="4247905606" sldId="2147483672"/>
              <ac:picMk id="9" creationId="{51959A82-4B9A-47BD-82E1-4A4CBC55BF3F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43:23.663" v="88" actId="404"/>
          <pc:sldLayoutMkLst>
            <pc:docMk/>
            <pc:sldMasterMk cId="490446738" sldId="2147483660"/>
            <pc:sldLayoutMk cId="336022102" sldId="2147483673"/>
          </pc:sldLayoutMkLst>
          <pc:spChg chg="mod">
            <ac:chgData name="Monica Morales Rojas" userId="11a1c27d-67ec-4d26-8f49-91b84b78bd2b" providerId="ADAL" clId="{B1E37FFB-5C98-49A0-AF58-6DA0B1AA059C}" dt="2022-09-27T20:43:23.663" v="88" actId="404"/>
            <ac:spMkLst>
              <pc:docMk/>
              <pc:sldMasterMk cId="490446738" sldId="2147483660"/>
              <pc:sldLayoutMk cId="336022102" sldId="2147483673"/>
              <ac:spMk id="5" creationId="{00000000-0000-0000-0000-000000000000}"/>
            </ac:spMkLst>
          </pc:spChg>
          <pc:spChg chg="mod">
            <ac:chgData name="Monica Morales Rojas" userId="11a1c27d-67ec-4d26-8f49-91b84b78bd2b" providerId="ADAL" clId="{B1E37FFB-5C98-49A0-AF58-6DA0B1AA059C}" dt="2022-09-27T20:43:21.159" v="87" actId="207"/>
            <ac:spMkLst>
              <pc:docMk/>
              <pc:sldMasterMk cId="490446738" sldId="2147483660"/>
              <pc:sldLayoutMk cId="336022102" sldId="2147483673"/>
              <ac:spMk id="6" creationId="{00000000-0000-0000-0000-000000000000}"/>
            </ac:spMkLst>
          </pc:spChg>
          <pc:picChg chg="del">
            <ac:chgData name="Monica Morales Rojas" userId="11a1c27d-67ec-4d26-8f49-91b84b78bd2b" providerId="ADAL" clId="{B1E37FFB-5C98-49A0-AF58-6DA0B1AA059C}" dt="2022-09-27T20:32:16.090" v="45" actId="478"/>
            <ac:picMkLst>
              <pc:docMk/>
              <pc:sldMasterMk cId="490446738" sldId="2147483660"/>
              <pc:sldLayoutMk cId="336022102" sldId="2147483673"/>
              <ac:picMk id="8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32:16.312" v="46"/>
            <ac:picMkLst>
              <pc:docMk/>
              <pc:sldMasterMk cId="490446738" sldId="2147483660"/>
              <pc:sldLayoutMk cId="336022102" sldId="2147483673"/>
              <ac:picMk id="9" creationId="{FC10D18D-E81E-4B19-A909-68E0B224C99E}"/>
            </ac:picMkLst>
          </pc:picChg>
        </pc:sldLayoutChg>
        <pc:sldLayoutChg chg="addSp delSp modSp mod">
          <pc:chgData name="Monica Morales Rojas" userId="11a1c27d-67ec-4d26-8f49-91b84b78bd2b" providerId="ADAL" clId="{B1E37FFB-5C98-49A0-AF58-6DA0B1AA059C}" dt="2022-09-27T20:52:24.452" v="231" actId="1076"/>
          <pc:sldLayoutMkLst>
            <pc:docMk/>
            <pc:sldMasterMk cId="490446738" sldId="2147483660"/>
            <pc:sldLayoutMk cId="2888942005" sldId="2147483674"/>
          </pc:sldLayoutMkLst>
          <pc:picChg chg="add del mod modCrop">
            <ac:chgData name="Monica Morales Rojas" userId="11a1c27d-67ec-4d26-8f49-91b84b78bd2b" providerId="ADAL" clId="{B1E37FFB-5C98-49A0-AF58-6DA0B1AA059C}" dt="2022-09-27T20:45:36.001" v="116" actId="21"/>
            <ac:picMkLst>
              <pc:docMk/>
              <pc:sldMasterMk cId="490446738" sldId="2147483660"/>
              <pc:sldLayoutMk cId="2888942005" sldId="2147483674"/>
              <ac:picMk id="3" creationId="{31B9A807-B10E-4C4A-80EE-22450698D9DA}"/>
            </ac:picMkLst>
          </pc:picChg>
          <pc:picChg chg="del">
            <ac:chgData name="Monica Morales Rojas" userId="11a1c27d-67ec-4d26-8f49-91b84b78bd2b" providerId="ADAL" clId="{B1E37FFB-5C98-49A0-AF58-6DA0B1AA059C}" dt="2022-09-27T20:43:57.001" v="89" actId="478"/>
            <ac:picMkLst>
              <pc:docMk/>
              <pc:sldMasterMk cId="490446738" sldId="2147483660"/>
              <pc:sldLayoutMk cId="2888942005" sldId="2147483674"/>
              <ac:picMk id="5" creationId="{00000000-0000-0000-0000-000000000000}"/>
            </ac:picMkLst>
          </pc:picChg>
          <pc:picChg chg="add mod">
            <ac:chgData name="Monica Morales Rojas" userId="11a1c27d-67ec-4d26-8f49-91b84b78bd2b" providerId="ADAL" clId="{B1E37FFB-5C98-49A0-AF58-6DA0B1AA059C}" dt="2022-09-27T20:52:24.452" v="231" actId="1076"/>
            <ac:picMkLst>
              <pc:docMk/>
              <pc:sldMasterMk cId="490446738" sldId="2147483660"/>
              <pc:sldLayoutMk cId="2888942005" sldId="2147483674"/>
              <ac:picMk id="6" creationId="{21A8DF6F-3E52-429B-9080-3B900B5C022F}"/>
            </ac:picMkLst>
          </pc:picChg>
          <pc:picChg chg="add mod">
            <ac:chgData name="Monica Morales Rojas" userId="11a1c27d-67ec-4d26-8f49-91b84b78bd2b" providerId="ADAL" clId="{B1E37FFB-5C98-49A0-AF58-6DA0B1AA059C}" dt="2022-09-27T20:45:09.472" v="110" actId="1076"/>
            <ac:picMkLst>
              <pc:docMk/>
              <pc:sldMasterMk cId="490446738" sldId="2147483660"/>
              <pc:sldLayoutMk cId="2888942005" sldId="2147483674"/>
              <ac:picMk id="7" creationId="{AACB146B-665F-4FDA-9C12-A32904CFE28B}"/>
            </ac:picMkLst>
          </pc:picChg>
          <pc:picChg chg="add del mod modCrop">
            <ac:chgData name="Monica Morales Rojas" userId="11a1c27d-67ec-4d26-8f49-91b84b78bd2b" providerId="ADAL" clId="{B1E37FFB-5C98-49A0-AF58-6DA0B1AA059C}" dt="2022-09-27T20:51:18.799" v="216" actId="21"/>
            <ac:picMkLst>
              <pc:docMk/>
              <pc:sldMasterMk cId="490446738" sldId="2147483660"/>
              <pc:sldLayoutMk cId="2888942005" sldId="2147483674"/>
              <ac:picMk id="8" creationId="{CAFE0409-2F0E-48B5-8FF7-C32FAA9E5ABB}"/>
            </ac:picMkLst>
          </pc:picChg>
          <pc:picChg chg="add del">
            <ac:chgData name="Monica Morales Rojas" userId="11a1c27d-67ec-4d26-8f49-91b84b78bd2b" providerId="ADAL" clId="{B1E37FFB-5C98-49A0-AF58-6DA0B1AA059C}" dt="2022-09-27T20:51:10.342" v="214" actId="22"/>
            <ac:picMkLst>
              <pc:docMk/>
              <pc:sldMasterMk cId="490446738" sldId="2147483660"/>
              <pc:sldLayoutMk cId="2888942005" sldId="2147483674"/>
              <ac:picMk id="10" creationId="{79DE4B79-F113-4017-82C3-E8A288A921AF}"/>
            </ac:picMkLst>
          </pc:picChg>
          <pc:picChg chg="add mod modCrop">
            <ac:chgData name="Monica Morales Rojas" userId="11a1c27d-67ec-4d26-8f49-91b84b78bd2b" providerId="ADAL" clId="{B1E37FFB-5C98-49A0-AF58-6DA0B1AA059C}" dt="2022-09-27T20:52:18.926" v="229" actId="1076"/>
            <ac:picMkLst>
              <pc:docMk/>
              <pc:sldMasterMk cId="490446738" sldId="2147483660"/>
              <pc:sldLayoutMk cId="2888942005" sldId="2147483674"/>
              <ac:picMk id="12" creationId="{2760E500-B6FE-43FD-BAA6-068A68CF1792}"/>
            </ac:picMkLst>
          </pc:picChg>
        </pc:sldLayoutChg>
      </pc:sldMasterChg>
    </pc:docChg>
  </pc:docChgLst>
  <pc:docChgLst>
    <pc:chgData name="Monica Morales Rojas" userId="11a1c27d-67ec-4d26-8f49-91b84b78bd2b" providerId="ADAL" clId="{CD791244-79BC-4890-9AB9-69398782E9C4}"/>
    <pc:docChg chg="custSel modSld modMainMaster">
      <pc:chgData name="Monica Morales Rojas" userId="11a1c27d-67ec-4d26-8f49-91b84b78bd2b" providerId="ADAL" clId="{CD791244-79BC-4890-9AB9-69398782E9C4}" dt="2022-10-12T17:16:46.471" v="40" actId="478"/>
      <pc:docMkLst>
        <pc:docMk/>
      </pc:docMkLst>
      <pc:sldChg chg="addSp delSp modSp mod">
        <pc:chgData name="Monica Morales Rojas" userId="11a1c27d-67ec-4d26-8f49-91b84b78bd2b" providerId="ADAL" clId="{CD791244-79BC-4890-9AB9-69398782E9C4}" dt="2022-10-12T17:14:50.774" v="8" actId="21"/>
        <pc:sldMkLst>
          <pc:docMk/>
          <pc:sldMk cId="3216550638" sldId="260"/>
        </pc:sldMkLst>
        <pc:picChg chg="add del mod modCrop">
          <ac:chgData name="Monica Morales Rojas" userId="11a1c27d-67ec-4d26-8f49-91b84b78bd2b" providerId="ADAL" clId="{CD791244-79BC-4890-9AB9-69398782E9C4}" dt="2022-10-12T17:14:50.774" v="8" actId="21"/>
          <ac:picMkLst>
            <pc:docMk/>
            <pc:sldMk cId="3216550638" sldId="260"/>
            <ac:picMk id="5" creationId="{352EDE09-45FB-431C-8946-368BC320A5DB}"/>
          </ac:picMkLst>
        </pc:picChg>
      </pc:sldChg>
      <pc:sldChg chg="delSp modSp mod">
        <pc:chgData name="Monica Morales Rojas" userId="11a1c27d-67ec-4d26-8f49-91b84b78bd2b" providerId="ADAL" clId="{CD791244-79BC-4890-9AB9-69398782E9C4}" dt="2022-10-12T17:16:35.424" v="38" actId="478"/>
        <pc:sldMkLst>
          <pc:docMk/>
          <pc:sldMk cId="1937639700" sldId="261"/>
        </pc:sldMkLst>
        <pc:spChg chg="del mod">
          <ac:chgData name="Monica Morales Rojas" userId="11a1c27d-67ec-4d26-8f49-91b84b78bd2b" providerId="ADAL" clId="{CD791244-79BC-4890-9AB9-69398782E9C4}" dt="2022-10-12T17:16:35.424" v="38" actId="478"/>
          <ac:spMkLst>
            <pc:docMk/>
            <pc:sldMk cId="1937639700" sldId="261"/>
            <ac:spMk id="3" creationId="{00000000-0000-0000-0000-000000000000}"/>
          </ac:spMkLst>
        </pc:spChg>
      </pc:sldChg>
      <pc:sldChg chg="delSp mod">
        <pc:chgData name="Monica Morales Rojas" userId="11a1c27d-67ec-4d26-8f49-91b84b78bd2b" providerId="ADAL" clId="{CD791244-79BC-4890-9AB9-69398782E9C4}" dt="2022-10-12T17:16:43.410" v="39" actId="478"/>
        <pc:sldMkLst>
          <pc:docMk/>
          <pc:sldMk cId="1653919660" sldId="262"/>
        </pc:sldMkLst>
        <pc:spChg chg="del">
          <ac:chgData name="Monica Morales Rojas" userId="11a1c27d-67ec-4d26-8f49-91b84b78bd2b" providerId="ADAL" clId="{CD791244-79BC-4890-9AB9-69398782E9C4}" dt="2022-10-12T17:16:43.410" v="39" actId="478"/>
          <ac:spMkLst>
            <pc:docMk/>
            <pc:sldMk cId="1653919660" sldId="262"/>
            <ac:spMk id="3" creationId="{00000000-0000-0000-0000-000000000000}"/>
          </ac:spMkLst>
        </pc:spChg>
      </pc:sldChg>
      <pc:sldChg chg="delSp mod">
        <pc:chgData name="Monica Morales Rojas" userId="11a1c27d-67ec-4d26-8f49-91b84b78bd2b" providerId="ADAL" clId="{CD791244-79BC-4890-9AB9-69398782E9C4}" dt="2022-10-12T17:16:46.471" v="40" actId="478"/>
        <pc:sldMkLst>
          <pc:docMk/>
          <pc:sldMk cId="2937261045" sldId="263"/>
        </pc:sldMkLst>
        <pc:spChg chg="del">
          <ac:chgData name="Monica Morales Rojas" userId="11a1c27d-67ec-4d26-8f49-91b84b78bd2b" providerId="ADAL" clId="{CD791244-79BC-4890-9AB9-69398782E9C4}" dt="2022-10-12T17:16:46.471" v="40" actId="478"/>
          <ac:spMkLst>
            <pc:docMk/>
            <pc:sldMk cId="2937261045" sldId="263"/>
            <ac:spMk id="3" creationId="{00000000-0000-0000-0000-000000000000}"/>
          </ac:spMkLst>
        </pc:spChg>
      </pc:sldChg>
      <pc:sldMasterChg chg="modSldLayout">
        <pc:chgData name="Monica Morales Rojas" userId="11a1c27d-67ec-4d26-8f49-91b84b78bd2b" providerId="ADAL" clId="{CD791244-79BC-4890-9AB9-69398782E9C4}" dt="2022-10-12T17:15:56.793" v="36"/>
        <pc:sldMasterMkLst>
          <pc:docMk/>
          <pc:sldMasterMk cId="490446738" sldId="2147483660"/>
        </pc:sldMasterMkLst>
        <pc:sldLayoutChg chg="addSp delSp modSp mod">
          <pc:chgData name="Monica Morales Rojas" userId="11a1c27d-67ec-4d26-8f49-91b84b78bd2b" providerId="ADAL" clId="{CD791244-79BC-4890-9AB9-69398782E9C4}" dt="2022-10-12T17:15:19.605" v="15" actId="1076"/>
          <pc:sldLayoutMkLst>
            <pc:docMk/>
            <pc:sldMasterMk cId="490446738" sldId="2147483660"/>
            <pc:sldLayoutMk cId="482582041" sldId="2147483663"/>
          </pc:sldLayoutMkLst>
          <pc:picChg chg="add mod">
            <ac:chgData name="Monica Morales Rojas" userId="11a1c27d-67ec-4d26-8f49-91b84b78bd2b" providerId="ADAL" clId="{CD791244-79BC-4890-9AB9-69398782E9C4}" dt="2022-10-12T17:15:19.605" v="15" actId="1076"/>
            <ac:picMkLst>
              <pc:docMk/>
              <pc:sldMasterMk cId="490446738" sldId="2147483660"/>
              <pc:sldLayoutMk cId="482582041" sldId="2147483663"/>
              <ac:picMk id="6" creationId="{BBD14192-EBF3-4925-87C5-99883C3CD4FD}"/>
            </ac:picMkLst>
          </pc:picChg>
          <pc:picChg chg="del">
            <ac:chgData name="Monica Morales Rojas" userId="11a1c27d-67ec-4d26-8f49-91b84b78bd2b" providerId="ADAL" clId="{CD791244-79BC-4890-9AB9-69398782E9C4}" dt="2022-10-12T17:15:11.832" v="13" actId="478"/>
            <ac:picMkLst>
              <pc:docMk/>
              <pc:sldMasterMk cId="490446738" sldId="2147483660"/>
              <pc:sldLayoutMk cId="482582041" sldId="2147483663"/>
              <ac:picMk id="7" creationId="{B3EA702A-C640-433B-B2C5-2C09EB5F4EE4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25.094" v="17"/>
          <pc:sldLayoutMkLst>
            <pc:docMk/>
            <pc:sldMasterMk cId="490446738" sldId="2147483660"/>
            <pc:sldLayoutMk cId="918395149" sldId="2147483664"/>
          </pc:sldLayoutMkLst>
          <pc:picChg chg="del">
            <ac:chgData name="Monica Morales Rojas" userId="11a1c27d-67ec-4d26-8f49-91b84b78bd2b" providerId="ADAL" clId="{CD791244-79BC-4890-9AB9-69398782E9C4}" dt="2022-10-12T17:15:24.718" v="16" actId="478"/>
            <ac:picMkLst>
              <pc:docMk/>
              <pc:sldMasterMk cId="490446738" sldId="2147483660"/>
              <pc:sldLayoutMk cId="918395149" sldId="2147483664"/>
              <ac:picMk id="7" creationId="{B733132A-7BE5-4E62-BE9D-D035E4EB7E9E}"/>
            </ac:picMkLst>
          </pc:picChg>
          <pc:picChg chg="add mod">
            <ac:chgData name="Monica Morales Rojas" userId="11a1c27d-67ec-4d26-8f49-91b84b78bd2b" providerId="ADAL" clId="{CD791244-79BC-4890-9AB9-69398782E9C4}" dt="2022-10-12T17:15:25.094" v="17"/>
            <ac:picMkLst>
              <pc:docMk/>
              <pc:sldMasterMk cId="490446738" sldId="2147483660"/>
              <pc:sldLayoutMk cId="918395149" sldId="2147483664"/>
              <ac:picMk id="8" creationId="{005E9E53-621B-41E6-835D-F8D77B1E1B26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28.268" v="19"/>
          <pc:sldLayoutMkLst>
            <pc:docMk/>
            <pc:sldMasterMk cId="490446738" sldId="2147483660"/>
            <pc:sldLayoutMk cId="2257370309" sldId="2147483665"/>
          </pc:sldLayoutMkLst>
          <pc:picChg chg="add mod">
            <ac:chgData name="Monica Morales Rojas" userId="11a1c27d-67ec-4d26-8f49-91b84b78bd2b" providerId="ADAL" clId="{CD791244-79BC-4890-9AB9-69398782E9C4}" dt="2022-10-12T17:15:28.268" v="19"/>
            <ac:picMkLst>
              <pc:docMk/>
              <pc:sldMasterMk cId="490446738" sldId="2147483660"/>
              <pc:sldLayoutMk cId="2257370309" sldId="2147483665"/>
              <ac:picMk id="7" creationId="{B00672C2-753F-47AF-9708-0E545DBD2643}"/>
            </ac:picMkLst>
          </pc:picChg>
          <pc:picChg chg="del">
            <ac:chgData name="Monica Morales Rojas" userId="11a1c27d-67ec-4d26-8f49-91b84b78bd2b" providerId="ADAL" clId="{CD791244-79BC-4890-9AB9-69398782E9C4}" dt="2022-10-12T17:15:27.904" v="18" actId="478"/>
            <ac:picMkLst>
              <pc:docMk/>
              <pc:sldMasterMk cId="490446738" sldId="2147483660"/>
              <pc:sldLayoutMk cId="2257370309" sldId="2147483665"/>
              <ac:picMk id="8" creationId="{846C2C8F-1EB2-42AA-B650-8D4FC866A80D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31.588" v="21"/>
          <pc:sldLayoutMkLst>
            <pc:docMk/>
            <pc:sldMasterMk cId="490446738" sldId="2147483660"/>
            <pc:sldLayoutMk cId="2777889884" sldId="2147483666"/>
          </pc:sldLayoutMkLst>
          <pc:picChg chg="add mod">
            <ac:chgData name="Monica Morales Rojas" userId="11a1c27d-67ec-4d26-8f49-91b84b78bd2b" providerId="ADAL" clId="{CD791244-79BC-4890-9AB9-69398782E9C4}" dt="2022-10-12T17:15:31.588" v="21"/>
            <ac:picMkLst>
              <pc:docMk/>
              <pc:sldMasterMk cId="490446738" sldId="2147483660"/>
              <pc:sldLayoutMk cId="2777889884" sldId="2147483666"/>
              <ac:picMk id="8" creationId="{DA927AB1-D7C9-46AA-BC4C-B6C35141EE04}"/>
            </ac:picMkLst>
          </pc:picChg>
          <pc:picChg chg="del">
            <ac:chgData name="Monica Morales Rojas" userId="11a1c27d-67ec-4d26-8f49-91b84b78bd2b" providerId="ADAL" clId="{CD791244-79BC-4890-9AB9-69398782E9C4}" dt="2022-10-12T17:15:31.226" v="20" actId="478"/>
            <ac:picMkLst>
              <pc:docMk/>
              <pc:sldMasterMk cId="490446738" sldId="2147483660"/>
              <pc:sldLayoutMk cId="2777889884" sldId="2147483666"/>
              <ac:picMk id="9" creationId="{3CE32D88-B225-4E42-B6C7-D97524F450D9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37.628" v="23"/>
          <pc:sldLayoutMkLst>
            <pc:docMk/>
            <pc:sldMasterMk cId="490446738" sldId="2147483660"/>
            <pc:sldLayoutMk cId="2029793064" sldId="2147483667"/>
          </pc:sldLayoutMkLst>
          <pc:picChg chg="add mod">
            <ac:chgData name="Monica Morales Rojas" userId="11a1c27d-67ec-4d26-8f49-91b84b78bd2b" providerId="ADAL" clId="{CD791244-79BC-4890-9AB9-69398782E9C4}" dt="2022-10-12T17:15:37.628" v="23"/>
            <ac:picMkLst>
              <pc:docMk/>
              <pc:sldMasterMk cId="490446738" sldId="2147483660"/>
              <pc:sldLayoutMk cId="2029793064" sldId="2147483667"/>
              <ac:picMk id="7" creationId="{46F5BCFF-FC46-4DD9-80BC-2C38599DCE07}"/>
            </ac:picMkLst>
          </pc:picChg>
          <pc:picChg chg="del">
            <ac:chgData name="Monica Morales Rojas" userId="11a1c27d-67ec-4d26-8f49-91b84b78bd2b" providerId="ADAL" clId="{CD791244-79BC-4890-9AB9-69398782E9C4}" dt="2022-10-12T17:15:37.322" v="22" actId="478"/>
            <ac:picMkLst>
              <pc:docMk/>
              <pc:sldMasterMk cId="490446738" sldId="2147483660"/>
              <pc:sldLayoutMk cId="2029793064" sldId="2147483667"/>
              <ac:picMk id="8" creationId="{288C529B-02D9-47D8-95EA-FDBAC2503DCF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40.540" v="25"/>
          <pc:sldLayoutMkLst>
            <pc:docMk/>
            <pc:sldMasterMk cId="490446738" sldId="2147483660"/>
            <pc:sldLayoutMk cId="2551133148" sldId="2147483668"/>
          </pc:sldLayoutMkLst>
          <pc:picChg chg="add mod">
            <ac:chgData name="Monica Morales Rojas" userId="11a1c27d-67ec-4d26-8f49-91b84b78bd2b" providerId="ADAL" clId="{CD791244-79BC-4890-9AB9-69398782E9C4}" dt="2022-10-12T17:15:40.540" v="25"/>
            <ac:picMkLst>
              <pc:docMk/>
              <pc:sldMasterMk cId="490446738" sldId="2147483660"/>
              <pc:sldLayoutMk cId="2551133148" sldId="2147483668"/>
              <ac:picMk id="7" creationId="{E08DC1AC-F240-4877-99D9-09868952E577}"/>
            </ac:picMkLst>
          </pc:picChg>
          <pc:picChg chg="del">
            <ac:chgData name="Monica Morales Rojas" userId="11a1c27d-67ec-4d26-8f49-91b84b78bd2b" providerId="ADAL" clId="{CD791244-79BC-4890-9AB9-69398782E9C4}" dt="2022-10-12T17:15:40.265" v="24" actId="478"/>
            <ac:picMkLst>
              <pc:docMk/>
              <pc:sldMasterMk cId="490446738" sldId="2147483660"/>
              <pc:sldLayoutMk cId="2551133148" sldId="2147483668"/>
              <ac:picMk id="8" creationId="{2A6FD2E8-3633-4849-A4DB-7D86F0C973EF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43.511" v="27"/>
          <pc:sldLayoutMkLst>
            <pc:docMk/>
            <pc:sldMasterMk cId="490446738" sldId="2147483660"/>
            <pc:sldLayoutMk cId="3572792816" sldId="2147483669"/>
          </pc:sldLayoutMkLst>
          <pc:picChg chg="add mod">
            <ac:chgData name="Monica Morales Rojas" userId="11a1c27d-67ec-4d26-8f49-91b84b78bd2b" providerId="ADAL" clId="{CD791244-79BC-4890-9AB9-69398782E9C4}" dt="2022-10-12T17:15:43.511" v="27"/>
            <ac:picMkLst>
              <pc:docMk/>
              <pc:sldMasterMk cId="490446738" sldId="2147483660"/>
              <pc:sldLayoutMk cId="3572792816" sldId="2147483669"/>
              <ac:picMk id="7" creationId="{1BA9E3F3-53D8-4288-9264-05654C9B9667}"/>
            </ac:picMkLst>
          </pc:picChg>
          <pc:picChg chg="del">
            <ac:chgData name="Monica Morales Rojas" userId="11a1c27d-67ec-4d26-8f49-91b84b78bd2b" providerId="ADAL" clId="{CD791244-79BC-4890-9AB9-69398782E9C4}" dt="2022-10-12T17:15:43.241" v="26" actId="478"/>
            <ac:picMkLst>
              <pc:docMk/>
              <pc:sldMasterMk cId="490446738" sldId="2147483660"/>
              <pc:sldLayoutMk cId="3572792816" sldId="2147483669"/>
              <ac:picMk id="8" creationId="{56B51104-278B-44DB-9159-CE4CDA9A81B8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46.717" v="29"/>
          <pc:sldLayoutMkLst>
            <pc:docMk/>
            <pc:sldMasterMk cId="490446738" sldId="2147483660"/>
            <pc:sldLayoutMk cId="2389456038" sldId="2147483670"/>
          </pc:sldLayoutMkLst>
          <pc:picChg chg="add mod">
            <ac:chgData name="Monica Morales Rojas" userId="11a1c27d-67ec-4d26-8f49-91b84b78bd2b" providerId="ADAL" clId="{CD791244-79BC-4890-9AB9-69398782E9C4}" dt="2022-10-12T17:15:46.717" v="29"/>
            <ac:picMkLst>
              <pc:docMk/>
              <pc:sldMasterMk cId="490446738" sldId="2147483660"/>
              <pc:sldLayoutMk cId="2389456038" sldId="2147483670"/>
              <ac:picMk id="7" creationId="{471BEAD4-D2B4-4E87-90A1-BF4D2A392031}"/>
            </ac:picMkLst>
          </pc:picChg>
          <pc:picChg chg="del">
            <ac:chgData name="Monica Morales Rojas" userId="11a1c27d-67ec-4d26-8f49-91b84b78bd2b" providerId="ADAL" clId="{CD791244-79BC-4890-9AB9-69398782E9C4}" dt="2022-10-12T17:15:46.416" v="28" actId="478"/>
            <ac:picMkLst>
              <pc:docMk/>
              <pc:sldMasterMk cId="490446738" sldId="2147483660"/>
              <pc:sldLayoutMk cId="2389456038" sldId="2147483670"/>
              <ac:picMk id="8" creationId="{7CCF5A32-3114-4022-A59E-2B8A55D388D5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50.221" v="31"/>
          <pc:sldLayoutMkLst>
            <pc:docMk/>
            <pc:sldMasterMk cId="490446738" sldId="2147483660"/>
            <pc:sldLayoutMk cId="3701612285" sldId="2147483671"/>
          </pc:sldLayoutMkLst>
          <pc:picChg chg="add mod">
            <ac:chgData name="Monica Morales Rojas" userId="11a1c27d-67ec-4d26-8f49-91b84b78bd2b" providerId="ADAL" clId="{CD791244-79BC-4890-9AB9-69398782E9C4}" dt="2022-10-12T17:15:50.221" v="31"/>
            <ac:picMkLst>
              <pc:docMk/>
              <pc:sldMasterMk cId="490446738" sldId="2147483660"/>
              <pc:sldLayoutMk cId="3701612285" sldId="2147483671"/>
              <ac:picMk id="7" creationId="{AC000000-922A-40EE-A3E2-B70AB165069E}"/>
            </ac:picMkLst>
          </pc:picChg>
          <pc:picChg chg="del">
            <ac:chgData name="Monica Morales Rojas" userId="11a1c27d-67ec-4d26-8f49-91b84b78bd2b" providerId="ADAL" clId="{CD791244-79BC-4890-9AB9-69398782E9C4}" dt="2022-10-12T17:15:49.977" v="30" actId="478"/>
            <ac:picMkLst>
              <pc:docMk/>
              <pc:sldMasterMk cId="490446738" sldId="2147483660"/>
              <pc:sldLayoutMk cId="3701612285" sldId="2147483671"/>
              <ac:picMk id="8" creationId="{EF4AE930-6474-46DF-9862-634A0EE70C3B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54.189" v="34"/>
          <pc:sldLayoutMkLst>
            <pc:docMk/>
            <pc:sldMasterMk cId="490446738" sldId="2147483660"/>
            <pc:sldLayoutMk cId="4247905606" sldId="2147483672"/>
          </pc:sldLayoutMkLst>
          <pc:picChg chg="add del mod">
            <ac:chgData name="Monica Morales Rojas" userId="11a1c27d-67ec-4d26-8f49-91b84b78bd2b" providerId="ADAL" clId="{CD791244-79BC-4890-9AB9-69398782E9C4}" dt="2022-10-12T17:15:54.189" v="34"/>
            <ac:picMkLst>
              <pc:docMk/>
              <pc:sldMasterMk cId="490446738" sldId="2147483660"/>
              <pc:sldLayoutMk cId="4247905606" sldId="2147483672"/>
              <ac:picMk id="8" creationId="{8A775CB6-56AA-42EE-B830-9A7A16C1A77B}"/>
            </ac:picMkLst>
          </pc:picChg>
          <pc:picChg chg="del">
            <ac:chgData name="Monica Morales Rojas" userId="11a1c27d-67ec-4d26-8f49-91b84b78bd2b" providerId="ADAL" clId="{CD791244-79BC-4890-9AB9-69398782E9C4}" dt="2022-10-12T17:15:52.654" v="32" actId="478"/>
            <ac:picMkLst>
              <pc:docMk/>
              <pc:sldMasterMk cId="490446738" sldId="2147483660"/>
              <pc:sldLayoutMk cId="4247905606" sldId="2147483672"/>
              <ac:picMk id="9" creationId="{51959A82-4B9A-47BD-82E1-4A4CBC55BF3F}"/>
            </ac:picMkLst>
          </pc:picChg>
        </pc:sldLayoutChg>
        <pc:sldLayoutChg chg="addSp delSp modSp mod">
          <pc:chgData name="Monica Morales Rojas" userId="11a1c27d-67ec-4d26-8f49-91b84b78bd2b" providerId="ADAL" clId="{CD791244-79BC-4890-9AB9-69398782E9C4}" dt="2022-10-12T17:15:56.793" v="36"/>
          <pc:sldLayoutMkLst>
            <pc:docMk/>
            <pc:sldMasterMk cId="490446738" sldId="2147483660"/>
            <pc:sldLayoutMk cId="336022102" sldId="2147483673"/>
          </pc:sldLayoutMkLst>
          <pc:picChg chg="add mod">
            <ac:chgData name="Monica Morales Rojas" userId="11a1c27d-67ec-4d26-8f49-91b84b78bd2b" providerId="ADAL" clId="{CD791244-79BC-4890-9AB9-69398782E9C4}" dt="2022-10-12T17:15:56.793" v="36"/>
            <ac:picMkLst>
              <pc:docMk/>
              <pc:sldMasterMk cId="490446738" sldId="2147483660"/>
              <pc:sldLayoutMk cId="336022102" sldId="2147483673"/>
              <ac:picMk id="8" creationId="{5BB01858-25D9-4D59-83FB-54D455D9743A}"/>
            </ac:picMkLst>
          </pc:picChg>
          <pc:picChg chg="del">
            <ac:chgData name="Monica Morales Rojas" userId="11a1c27d-67ec-4d26-8f49-91b84b78bd2b" providerId="ADAL" clId="{CD791244-79BC-4890-9AB9-69398782E9C4}" dt="2022-10-12T17:15:56.513" v="35" actId="478"/>
            <ac:picMkLst>
              <pc:docMk/>
              <pc:sldMasterMk cId="490446738" sldId="2147483660"/>
              <pc:sldLayoutMk cId="336022102" sldId="2147483673"/>
              <ac:picMk id="9" creationId="{FC10D18D-E81E-4B19-A909-68E0B224C99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7FF9-7D40-448A-84BE-8AAADE149423}" type="datetimeFigureOut">
              <a:rPr lang="es-PE" smtClean="0"/>
              <a:t>11/11/2022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31A4-7B91-4FC0-82D6-91C46CCF2A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971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AE321BA-597A-4E5A-AE56-77D2A58B7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16" b="874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C127481-F941-445D-8DE2-29A3DFFF3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tabla 6"/>
          <p:cNvSpPr txBox="1">
            <a:spLocks noGrp="1"/>
          </p:cNvSpPr>
          <p:nvPr>
            <p:ph type="tbl" idx="4294967295"/>
          </p:nvPr>
        </p:nvSpPr>
        <p:spPr>
          <a:xfrm>
            <a:off x="3636513" y="1534646"/>
            <a:ext cx="7967660" cy="4300084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tabla</a:t>
            </a:r>
            <a:endParaRPr lang="es-PE" dirty="0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185077" cy="1235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Rectángulo 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Marcador de texto 10"/>
          <p:cNvSpPr txBox="1">
            <a:spLocks noGrp="1"/>
          </p:cNvSpPr>
          <p:nvPr>
            <p:ph type="body" idx="4294967295"/>
          </p:nvPr>
        </p:nvSpPr>
        <p:spPr>
          <a:xfrm>
            <a:off x="419096" y="1556418"/>
            <a:ext cx="3036886" cy="4278313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16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Gris">
    <p:bg>
      <p:bgPr>
        <a:gradFill>
          <a:gsLst>
            <a:gs pos="0">
              <a:srgbClr val="FFFFFF"/>
            </a:gs>
            <a:gs pos="100000">
              <a:srgbClr val="FBFBF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1F303E7-746D-4917-9132-9326E166C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562096"/>
            <a:ext cx="5010153" cy="44195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657975" y="1562096"/>
            <a:ext cx="5010153" cy="44195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249032" cy="126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6" name="Rectángulo 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2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ul 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7A937CC-E73E-472C-A1DD-3976802DC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581153"/>
            <a:ext cx="5010153" cy="440054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476996" y="1581153"/>
            <a:ext cx="5010153" cy="4400549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s-PE" sz="3200" dirty="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Rectángulo 11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ángulo 18">
            <a:extLst>
              <a:ext uri="{FF2B5EF4-FFF2-40B4-BE49-F238E27FC236}">
                <a16:creationId xmlns="" xmlns:a16="http://schemas.microsoft.com/office/drawing/2014/main" id="{0D1B0EB2-8E23-42F0-8A99-7E057ABF7FA0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790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tiv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C06DE57-A050-434B-9A91-A7ABC01B1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Marcador de texto 5"/>
          <p:cNvSpPr txBox="1">
            <a:spLocks noGrp="1"/>
          </p:cNvSpPr>
          <p:nvPr>
            <p:ph type="body" idx="4294967295"/>
          </p:nvPr>
        </p:nvSpPr>
        <p:spPr>
          <a:xfrm>
            <a:off x="419096" y="1695453"/>
            <a:ext cx="11010904" cy="4400549"/>
          </a:xfrm>
          <a:prstGeom prst="rect">
            <a:avLst/>
          </a:prstGeom>
        </p:spPr>
        <p:txBody>
          <a:bodyPr/>
          <a:lstStyle>
            <a:lvl1pPr>
              <a:defRPr lang="es-ES" dirty="0"/>
            </a:lvl1pPr>
          </a:lstStyle>
          <a:p>
            <a:pPr lvl="0">
              <a:buClr>
                <a:srgbClr val="D21318"/>
              </a:buClr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9029524D-7FD3-414C-8133-65344E8B4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s-PE" sz="3200" dirty="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9" name="Rectángulo 18">
            <a:extLst>
              <a:ext uri="{FF2B5EF4-FFF2-40B4-BE49-F238E27FC236}">
                <a16:creationId xmlns="" xmlns:a16="http://schemas.microsoft.com/office/drawing/2014/main" id="{F74F6D47-CB7F-449E-A4FA-CEE388D69302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732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415B559-6BC7-4DDD-99B7-34D4F5B39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42" t="23566" r="12533" b="25435"/>
          <a:stretch/>
        </p:blipFill>
        <p:spPr>
          <a:xfrm>
            <a:off x="0" y="1828800"/>
            <a:ext cx="12200652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jetivo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97DEC55-4A53-4096-BF03-0E508FF65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315700" cy="1130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3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11315700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Rectángulo 5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25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80F9427-6D58-4E4E-8682-07FF50A61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114299" y="0"/>
            <a:ext cx="4800600" cy="6858000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Título 8"/>
          <p:cNvSpPr txBox="1">
            <a:spLocks noGrp="1"/>
          </p:cNvSpPr>
          <p:nvPr>
            <p:ph type="title"/>
          </p:nvPr>
        </p:nvSpPr>
        <p:spPr>
          <a:xfrm>
            <a:off x="5086349" y="300775"/>
            <a:ext cx="6743700" cy="12737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5" name="Marcador de texto 10"/>
          <p:cNvSpPr txBox="1">
            <a:spLocks noGrp="1"/>
          </p:cNvSpPr>
          <p:nvPr>
            <p:ph type="body" idx="4294967295"/>
          </p:nvPr>
        </p:nvSpPr>
        <p:spPr>
          <a:xfrm>
            <a:off x="5086349" y="1638303"/>
            <a:ext cx="6743700" cy="4552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Rectángulo 5">
            <a:extLst>
              <a:ext uri="{FF2B5EF4-FFF2-40B4-BE49-F238E27FC236}">
                <a16:creationId xmlns="" xmlns:a16="http://schemas.microsoft.com/office/drawing/2014/main" id="{7C825658-42F8-458B-B869-680CA5F1149E}"/>
              </a:ext>
            </a:extLst>
          </p:cNvPr>
          <p:cNvSpPr/>
          <p:nvPr userDrawn="1"/>
        </p:nvSpPr>
        <p:spPr>
          <a:xfrm>
            <a:off x="5086799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83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978BEDA-5796-4AB4-B8F3-F84EA3D7F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6362696" y="0"/>
            <a:ext cx="5829300" cy="6858000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19096" y="1790700"/>
            <a:ext cx="5734046" cy="45719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5734056" cy="149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9" name="Rectángulo 5">
            <a:extLst>
              <a:ext uri="{FF2B5EF4-FFF2-40B4-BE49-F238E27FC236}">
                <a16:creationId xmlns="" xmlns:a16="http://schemas.microsoft.com/office/drawing/2014/main" id="{2068368C-CFA4-44D4-B5D0-A7CEF76CD8E5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37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95DE526-0007-4C70-8477-02C795403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0" y="4991096"/>
            <a:ext cx="12191996" cy="1866903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410953" cy="10724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Rectángulo 9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19096" y="1371600"/>
            <a:ext cx="5734046" cy="32765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1pPr>
            <a:lvl2pPr marL="742941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2pPr>
            <a:lvl3pPr marL="1200132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3pPr>
            <a:lvl4pPr marL="1657323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4pPr>
            <a:lvl5pPr marL="2114505" indent="-285750">
              <a:buClr>
                <a:srgbClr val="D21318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Marcador de texto 4"/>
          <p:cNvSpPr txBox="1">
            <a:spLocks noGrp="1"/>
          </p:cNvSpPr>
          <p:nvPr>
            <p:ph type="body" idx="4294967295"/>
          </p:nvPr>
        </p:nvSpPr>
        <p:spPr>
          <a:xfrm>
            <a:off x="6324603" y="1371600"/>
            <a:ext cx="5505446" cy="327659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  <a:lvl2pPr>
              <a:buClr>
                <a:srgbClr val="D21318"/>
              </a:buClr>
              <a:defRPr/>
            </a:lvl2pPr>
            <a:lvl3pPr>
              <a:buClr>
                <a:srgbClr val="D21318"/>
              </a:buClr>
              <a:defRPr/>
            </a:lvl3pPr>
            <a:lvl4pPr>
              <a:buClr>
                <a:srgbClr val="D21318"/>
              </a:buClr>
              <a:defRPr/>
            </a:lvl4pPr>
            <a:lvl5pPr>
              <a:buClr>
                <a:srgbClr val="D21318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78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447C919-1F58-44EA-9C5D-6B9FF0558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gráfico 16"/>
          <p:cNvSpPr txBox="1">
            <a:spLocks noGrp="1"/>
          </p:cNvSpPr>
          <p:nvPr>
            <p:ph type="chart" idx="4294967295"/>
          </p:nvPr>
        </p:nvSpPr>
        <p:spPr>
          <a:xfrm>
            <a:off x="4953003" y="1430341"/>
            <a:ext cx="6819896" cy="5046665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gráfico</a:t>
            </a:r>
            <a:endParaRPr lang="es-PE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30ADB18C-6EA4-4BB3-8CCA-BEB0A0BD0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0" name="Rectángulo 8">
            <a:extLst>
              <a:ext uri="{FF2B5EF4-FFF2-40B4-BE49-F238E27FC236}">
                <a16:creationId xmlns="" xmlns:a16="http://schemas.microsoft.com/office/drawing/2014/main" id="{8E6EF409-BC98-44A3-A1EA-429951D91EC4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97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34457A-20DB-4E35-B132-F8868FD36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5029200" y="1428750"/>
            <a:ext cx="6552974" cy="5090665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11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AB61DE6-64B5-4A1D-ADAF-D1CA8A1A2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163077" cy="1130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419096" y="2840821"/>
            <a:ext cx="11163077" cy="3678594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11163077" cy="1095506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79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092C18E-E01A-472D-A81F-B014FC4DC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08" t="20258" r="9142" b="8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5"/>
            <a:ext cx="11163078" cy="10353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419096" y="1334447"/>
            <a:ext cx="5241477" cy="5184968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106884" y="1334447"/>
            <a:ext cx="5475290" cy="5184968"/>
          </a:xfrm>
          <a:prstGeom prst="rect">
            <a:avLst/>
          </a:prstGeom>
        </p:spPr>
        <p:txBody>
          <a:bodyPr/>
          <a:lstStyle>
            <a:lvl1pPr>
              <a:buClr>
                <a:srgbClr val="D21318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rgbClr val="D213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94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4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2" r:id="rId12"/>
    <p:sldLayoutId id="2147483662" r:id="rId13"/>
    <p:sldLayoutId id="2147483674" r:id="rId14"/>
  </p:sldLayoutIdLst>
  <p:txStyles>
    <p:titleStyle>
      <a:lvl1pPr marL="0" marR="0" lvl="0" indent="0" algn="l" defTabSz="914372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151F6D"/>
          </a:solidFill>
          <a:uFillTx/>
          <a:latin typeface="Century Gothic" pitchFamily="34"/>
        </a:defRPr>
      </a:lvl1pPr>
    </p:titleStyle>
    <p:bodyStyle>
      <a:lvl1pPr marL="228590" marR="0" lvl="0" indent="-228590" algn="l" defTabSz="914372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20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1pPr>
      <a:lvl2pPr marL="685781" marR="0" lvl="1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8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2pPr>
      <a:lvl3pPr marL="1142972" marR="0" lvl="2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6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3pPr>
      <a:lvl4pPr marL="1600163" marR="0" lvl="3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4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4pPr>
      <a:lvl5pPr marL="2057345" marR="0" lvl="4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4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6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B1B9BB-D20D-41AF-87C8-A34088A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6" y="479440"/>
            <a:ext cx="11315700" cy="1130848"/>
          </a:xfrm>
        </p:spPr>
        <p:txBody>
          <a:bodyPr/>
          <a:lstStyle/>
          <a:p>
            <a:r>
              <a:rPr lang="es-PE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REFERENCIAS BIBLIOGRÁFICAS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4294967295"/>
          </p:nvPr>
        </p:nvSpPr>
        <p:spPr>
          <a:xfrm>
            <a:off x="419096" y="1765936"/>
            <a:ext cx="10399158" cy="3798199"/>
          </a:xfrm>
          <a:prstGeom prst="rect">
            <a:avLst/>
          </a:prstGeom>
        </p:spPr>
        <p:txBody>
          <a:bodyPr/>
          <a:lstStyle/>
          <a:p>
            <a:r>
              <a:rPr lang="es-ES" sz="14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García-Perdomo, H. A. (2015). Conceptos fundamentales de las revisiones sistemáticas/</a:t>
            </a:r>
            <a:r>
              <a:rPr lang="es-ES" sz="1400" b="1" dirty="0" err="1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metaanálisis</a:t>
            </a:r>
            <a:r>
              <a:rPr lang="es-ES" sz="14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 Urología colombiana, 24(1), 28-34.https://</a:t>
            </a:r>
            <a:r>
              <a:rPr lang="es-ES" sz="1400" b="1" dirty="0" smtClean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www.redalyc.org/pdf/1491/149138607006.pdf</a:t>
            </a:r>
          </a:p>
          <a:p>
            <a:endParaRPr lang="es-ES" sz="1400" b="1" dirty="0"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s-ES" sz="14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Torres-Robles, R., &amp; Rivera-Cornejo, M. </a:t>
            </a:r>
            <a:r>
              <a:rPr lang="es-ES" sz="1400" b="1" dirty="0" smtClean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(2016).Apoyo </a:t>
            </a:r>
            <a:r>
              <a:rPr lang="es-ES" sz="14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la investigación en el equipo de revisión sistemática, el bibliotecólogo como coautor. https://repositorio.pucp.edu.pe/index/bitstream/handle/123456789/52606/bibliotecologo_autor_torres_rivera.pdf?sequence=1&amp;isAllowed=y</a:t>
            </a:r>
            <a:endParaRPr lang="es-PE" sz="1400" b="1" dirty="0" smtClean="0"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B1B9BB-D20D-41AF-87C8-A34088A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6" y="479440"/>
            <a:ext cx="11315700" cy="1130848"/>
          </a:xfrm>
        </p:spPr>
        <p:txBody>
          <a:bodyPr/>
          <a:lstStyle/>
          <a:p>
            <a:r>
              <a:rPr lang="es-PE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EL BIBLIOTECARIO COMO COAUTOR DE REVISIONES SISTEMATICAS : Experiencia de la Biblioteca de la Universidad Peruana Cayetano Heredia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4294967295"/>
          </p:nvPr>
        </p:nvSpPr>
        <p:spPr>
          <a:xfrm>
            <a:off x="419096" y="2472744"/>
            <a:ext cx="10399158" cy="3798199"/>
          </a:xfrm>
        </p:spPr>
        <p:txBody>
          <a:bodyPr/>
          <a:lstStyle/>
          <a:p>
            <a:pPr marL="0" indent="0" algn="ctr">
              <a:buNone/>
            </a:pPr>
            <a:endParaRPr lang="es-PE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>
              <a:buNone/>
            </a:pPr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Por</a:t>
            </a:r>
          </a:p>
          <a:p>
            <a:pPr marL="0" indent="0" algn="ctr">
              <a:buNone/>
            </a:pPr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Lic. Rocío Aponte y Lic. Justina Salvatierra</a:t>
            </a:r>
          </a:p>
          <a:p>
            <a:pPr marL="0" indent="0" algn="ctr">
              <a:buNone/>
            </a:pP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Bibliotecólogas de la Universidad Peruana Cayetano Heredia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97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B1B9BB-D20D-41AF-87C8-A34088A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36" y="402167"/>
            <a:ext cx="11315700" cy="1130848"/>
          </a:xfrm>
        </p:spPr>
        <p:txBody>
          <a:bodyPr/>
          <a:lstStyle/>
          <a:p>
            <a:r>
              <a:rPr lang="es-PE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ANTECEDENTE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8161" r="4573"/>
          <a:stretch/>
        </p:blipFill>
        <p:spPr>
          <a:xfrm>
            <a:off x="2743200" y="851681"/>
            <a:ext cx="7611413" cy="53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879"/>
          <a:stretch>
            <a:fillRect/>
          </a:stretch>
        </p:blipFill>
        <p:spPr>
          <a:xfrm>
            <a:off x="6994402" y="1044916"/>
            <a:ext cx="4223734" cy="49690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0EFD5B39-7838-4F6D-A973-9E9C48A5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65" y="374524"/>
            <a:ext cx="5734056" cy="1491563"/>
          </a:xfrm>
        </p:spPr>
        <p:txBody>
          <a:bodyPr/>
          <a:lstStyle/>
          <a:p>
            <a:r>
              <a:rPr lang="es-PE" b="1" dirty="0"/>
              <a:t>Revisiones sistemáticas</a:t>
            </a:r>
          </a:p>
        </p:txBody>
      </p:sp>
      <p:sp>
        <p:nvSpPr>
          <p:cNvPr id="11" name="object 4"/>
          <p:cNvSpPr/>
          <p:nvPr/>
        </p:nvSpPr>
        <p:spPr>
          <a:xfrm>
            <a:off x="185801" y="1619574"/>
            <a:ext cx="5994583" cy="1577373"/>
          </a:xfrm>
          <a:custGeom>
            <a:avLst/>
            <a:gdLst/>
            <a:ahLst/>
            <a:cxnLst/>
            <a:rect l="l" t="t" r="r" b="b"/>
            <a:pathLst>
              <a:path w="4914900" h="5581650">
                <a:moveTo>
                  <a:pt x="4429341" y="5581549"/>
                </a:moveTo>
                <a:lnTo>
                  <a:pt x="485558" y="5581549"/>
                </a:lnTo>
                <a:lnTo>
                  <a:pt x="437566" y="5579173"/>
                </a:lnTo>
                <a:lnTo>
                  <a:pt x="390388" y="5572130"/>
                </a:lnTo>
                <a:lnTo>
                  <a:pt x="344340" y="5560555"/>
                </a:lnTo>
                <a:lnTo>
                  <a:pt x="299743" y="5544578"/>
                </a:lnTo>
                <a:lnTo>
                  <a:pt x="256913" y="5524331"/>
                </a:lnTo>
                <a:lnTo>
                  <a:pt x="216170" y="5499946"/>
                </a:lnTo>
                <a:lnTo>
                  <a:pt x="177831" y="5471556"/>
                </a:lnTo>
                <a:lnTo>
                  <a:pt x="142216" y="5439291"/>
                </a:lnTo>
                <a:lnTo>
                  <a:pt x="109961" y="5403666"/>
                </a:lnTo>
                <a:lnTo>
                  <a:pt x="81579" y="5365316"/>
                </a:lnTo>
                <a:lnTo>
                  <a:pt x="57201" y="5324561"/>
                </a:lnTo>
                <a:lnTo>
                  <a:pt x="36960" y="5281719"/>
                </a:lnTo>
                <a:lnTo>
                  <a:pt x="20988" y="5237108"/>
                </a:lnTo>
                <a:lnTo>
                  <a:pt x="9416" y="5191048"/>
                </a:lnTo>
                <a:lnTo>
                  <a:pt x="2375" y="5143855"/>
                </a:lnTo>
                <a:lnTo>
                  <a:pt x="0" y="5095850"/>
                </a:lnTo>
                <a:lnTo>
                  <a:pt x="0" y="485699"/>
                </a:lnTo>
                <a:lnTo>
                  <a:pt x="2375" y="437693"/>
                </a:lnTo>
                <a:lnTo>
                  <a:pt x="9416" y="390501"/>
                </a:lnTo>
                <a:lnTo>
                  <a:pt x="20988" y="344440"/>
                </a:lnTo>
                <a:lnTo>
                  <a:pt x="36960" y="299830"/>
                </a:lnTo>
                <a:lnTo>
                  <a:pt x="57201" y="256988"/>
                </a:lnTo>
                <a:lnTo>
                  <a:pt x="81579" y="216233"/>
                </a:lnTo>
                <a:lnTo>
                  <a:pt x="109961" y="177883"/>
                </a:lnTo>
                <a:lnTo>
                  <a:pt x="142216" y="142257"/>
                </a:lnTo>
                <a:lnTo>
                  <a:pt x="177831" y="109993"/>
                </a:lnTo>
                <a:lnTo>
                  <a:pt x="216170" y="81603"/>
                </a:lnTo>
                <a:lnTo>
                  <a:pt x="256913" y="57218"/>
                </a:lnTo>
                <a:lnTo>
                  <a:pt x="299743" y="36971"/>
                </a:lnTo>
                <a:lnTo>
                  <a:pt x="344340" y="20994"/>
                </a:lnTo>
                <a:lnTo>
                  <a:pt x="390388" y="9418"/>
                </a:lnTo>
                <a:lnTo>
                  <a:pt x="437566" y="2376"/>
                </a:lnTo>
                <a:lnTo>
                  <a:pt x="485558" y="0"/>
                </a:lnTo>
                <a:lnTo>
                  <a:pt x="4429341" y="0"/>
                </a:lnTo>
                <a:lnTo>
                  <a:pt x="4477333" y="2376"/>
                </a:lnTo>
                <a:lnTo>
                  <a:pt x="4524511" y="9418"/>
                </a:lnTo>
                <a:lnTo>
                  <a:pt x="4570559" y="20994"/>
                </a:lnTo>
                <a:lnTo>
                  <a:pt x="4615156" y="36971"/>
                </a:lnTo>
                <a:lnTo>
                  <a:pt x="4657986" y="57218"/>
                </a:lnTo>
                <a:lnTo>
                  <a:pt x="4698729" y="81603"/>
                </a:lnTo>
                <a:lnTo>
                  <a:pt x="4737068" y="109993"/>
                </a:lnTo>
                <a:lnTo>
                  <a:pt x="4772683" y="142257"/>
                </a:lnTo>
                <a:lnTo>
                  <a:pt x="4804938" y="177883"/>
                </a:lnTo>
                <a:lnTo>
                  <a:pt x="4833320" y="216233"/>
                </a:lnTo>
                <a:lnTo>
                  <a:pt x="4857698" y="256988"/>
                </a:lnTo>
                <a:lnTo>
                  <a:pt x="4877939" y="299830"/>
                </a:lnTo>
                <a:lnTo>
                  <a:pt x="4893911" y="344440"/>
                </a:lnTo>
                <a:lnTo>
                  <a:pt x="4905483" y="390501"/>
                </a:lnTo>
                <a:lnTo>
                  <a:pt x="4912524" y="437693"/>
                </a:lnTo>
                <a:lnTo>
                  <a:pt x="4914900" y="485699"/>
                </a:lnTo>
                <a:lnTo>
                  <a:pt x="4914900" y="5095850"/>
                </a:lnTo>
                <a:lnTo>
                  <a:pt x="4912524" y="5143855"/>
                </a:lnTo>
                <a:lnTo>
                  <a:pt x="4905483" y="5191048"/>
                </a:lnTo>
                <a:lnTo>
                  <a:pt x="4893911" y="5237108"/>
                </a:lnTo>
                <a:lnTo>
                  <a:pt x="4877939" y="5281719"/>
                </a:lnTo>
                <a:lnTo>
                  <a:pt x="4857698" y="5324561"/>
                </a:lnTo>
                <a:lnTo>
                  <a:pt x="4833320" y="5365316"/>
                </a:lnTo>
                <a:lnTo>
                  <a:pt x="4804938" y="5403666"/>
                </a:lnTo>
                <a:lnTo>
                  <a:pt x="4772683" y="5439291"/>
                </a:lnTo>
                <a:lnTo>
                  <a:pt x="4737068" y="5471556"/>
                </a:lnTo>
                <a:lnTo>
                  <a:pt x="4698729" y="5499946"/>
                </a:lnTo>
                <a:lnTo>
                  <a:pt x="4657986" y="5524331"/>
                </a:lnTo>
                <a:lnTo>
                  <a:pt x="4615156" y="5544578"/>
                </a:lnTo>
                <a:lnTo>
                  <a:pt x="4570559" y="5560555"/>
                </a:lnTo>
                <a:lnTo>
                  <a:pt x="4524511" y="5572130"/>
                </a:lnTo>
                <a:lnTo>
                  <a:pt x="4477333" y="5579173"/>
                </a:lnTo>
                <a:lnTo>
                  <a:pt x="4429341" y="558154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ángulo 9"/>
          <p:cNvSpPr/>
          <p:nvPr/>
        </p:nvSpPr>
        <p:spPr>
          <a:xfrm>
            <a:off x="316065" y="1812106"/>
            <a:ext cx="5582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600" dirty="0"/>
              <a:t>La revisión sistemática es la evaluación ordenada y explícita de la literatura a partir de una pregunta clara de investigación, junto a un análisis crítico de acuerdo a diferentes herramientas y un resumen cualitativo de la evidencia.(</a:t>
            </a:r>
            <a:r>
              <a:rPr lang="es-PE" sz="1600" dirty="0" smtClean="0"/>
              <a:t>García-Perdomo)</a:t>
            </a:r>
          </a:p>
          <a:p>
            <a:pPr lvl="0"/>
            <a:endParaRPr lang="es-PE" sz="1600" dirty="0"/>
          </a:p>
        </p:txBody>
      </p:sp>
      <p:sp>
        <p:nvSpPr>
          <p:cNvPr id="12" name="Rectángulo 11"/>
          <p:cNvSpPr/>
          <p:nvPr/>
        </p:nvSpPr>
        <p:spPr>
          <a:xfrm>
            <a:off x="242144" y="3529466"/>
            <a:ext cx="6012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fuentes revisamos para encontrar </a:t>
            </a:r>
          </a:p>
          <a:p>
            <a:pPr algn="ctr"/>
            <a:r>
              <a:rPr lang="es-E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evidencia?</a:t>
            </a:r>
            <a:endParaRPr lang="es-ES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2144" y="4861543"/>
            <a:ext cx="3842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Bases de datos bibliográficas</a:t>
            </a:r>
            <a:endParaRPr lang="es-ES" sz="24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2905" y="4855479"/>
            <a:ext cx="1780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Repositorios</a:t>
            </a:r>
            <a:endParaRPr lang="es-ES" sz="24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7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B1B9BB-D20D-41AF-87C8-A34088A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6" y="479440"/>
            <a:ext cx="11315700" cy="1130848"/>
          </a:xfrm>
        </p:spPr>
        <p:txBody>
          <a:bodyPr/>
          <a:lstStyle/>
          <a:p>
            <a:r>
              <a:rPr lang="es-ES" b="1" dirty="0"/>
              <a:t>Proceso de una revisión sistemática</a:t>
            </a:r>
            <a:endParaRPr lang="es-PE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43" y="1158575"/>
            <a:ext cx="897409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528726BC-4B4B-4906-89EA-AABF9ADB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Las competencias de bibliotecario en su rol como del apoyo al  investigador</a:t>
            </a:r>
            <a:endParaRPr lang="es-PE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65" t="2192" r="17112" b="15655"/>
          <a:stretch/>
        </p:blipFill>
        <p:spPr>
          <a:xfrm>
            <a:off x="2521815" y="863943"/>
            <a:ext cx="6957640" cy="54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528726BC-4B4B-4906-89EA-AABF9ADB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b="1" dirty="0"/>
              <a:t>Revisión sistemática: </a:t>
            </a:r>
            <a:br>
              <a:rPr lang="es-ES" sz="2600" b="1" dirty="0"/>
            </a:br>
            <a:r>
              <a:rPr lang="es-ES" sz="2600" b="1" dirty="0"/>
              <a:t>VIH y uso de sustancias en América Latina: una revisión de alcance</a:t>
            </a:r>
            <a:br>
              <a:rPr lang="es-ES" sz="2600" b="1" dirty="0"/>
            </a:br>
            <a:endParaRPr lang="es-PE" sz="2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4" y="1574334"/>
            <a:ext cx="4299483" cy="38618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953" y="1674673"/>
            <a:ext cx="651109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528726BC-4B4B-4906-89EA-AABF9ADB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b="1" dirty="0"/>
              <a:t>Revisión sistemática: </a:t>
            </a:r>
            <a:br>
              <a:rPr lang="es-ES" sz="2600" b="1" dirty="0"/>
            </a:br>
            <a:r>
              <a:rPr lang="es-ES" sz="2600" b="1" dirty="0"/>
              <a:t>VIH y uso de sustancias en América Latina: una revisión de alcance</a:t>
            </a:r>
            <a:br>
              <a:rPr lang="es-ES" sz="2600" b="1" dirty="0"/>
            </a:br>
            <a:endParaRPr lang="es-PE" sz="2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672" r="31298" b="36106"/>
          <a:stretch/>
        </p:blipFill>
        <p:spPr>
          <a:xfrm>
            <a:off x="1895193" y="1837854"/>
            <a:ext cx="7538519" cy="351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60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B1B9BB-D20D-41AF-87C8-A34088A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6" y="479440"/>
            <a:ext cx="11315700" cy="1130848"/>
          </a:xfrm>
        </p:spPr>
        <p:txBody>
          <a:bodyPr/>
          <a:lstStyle/>
          <a:p>
            <a:r>
              <a:rPr lang="es-PE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LECCIONES APRENDIDAS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4294967295"/>
          </p:nvPr>
        </p:nvSpPr>
        <p:spPr>
          <a:xfrm>
            <a:off x="419096" y="1403797"/>
            <a:ext cx="10399158" cy="379819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s-PE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 la elaboración de revisiones sistemáticas se requiere de la destreza del profesional bibliotecólogo para una búsqueda de información científica y evidencia  exhaustiva y precisa.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Por nuestra formación  y experiencia el apoyo es fundamental en la construcción de la estrategia de búsqueda y la selección de las fuentes de información y de las plataformas más convenientes. </a:t>
            </a:r>
            <a:endParaRPr lang="es-ES" sz="1800" dirty="0" smtClean="0">
              <a:solidFill>
                <a:schemeClr val="accent5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 bibliotecólogo en su intervención como parte del equipo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 revisión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sistemática 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trae beneficios tanto para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él como para la biblioteca, debido a que se convierte en un enlace directo en lo que respecta a la localización de fuentes de información especializadas y de alto impacto.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 ha identificado que no existe barrera de espacio e idioma para poder participar en este tipo de proyectos de investigación.</a:t>
            </a:r>
            <a:endParaRPr lang="es-ES" sz="1800" dirty="0">
              <a:solidFill>
                <a:schemeClr val="accent5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liote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ioteca" id="{0BA07B01-EDE5-48A0-A15A-DAE2CBF34A21}" vid="{F8AA7A3F-B0E2-43B2-9C2F-4247810DCF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Biblioteca</Template>
  <TotalTime>576</TotalTime>
  <Words>303</Words>
  <Application>Microsoft Office PowerPoint</Application>
  <PresentationFormat>Panorámica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Wingdings</vt:lpstr>
      <vt:lpstr>Biblioteca</vt:lpstr>
      <vt:lpstr>Presentación de PowerPoint</vt:lpstr>
      <vt:lpstr>EL BIBLIOTECARIO COMO COAUTOR DE REVISIONES SISTEMATICAS : Experiencia de la Biblioteca de la Universidad Peruana Cayetano Heredia</vt:lpstr>
      <vt:lpstr>ANTECEDENTE</vt:lpstr>
      <vt:lpstr>Revisiones sistemáticas</vt:lpstr>
      <vt:lpstr>Proceso de una revisión sistemática</vt:lpstr>
      <vt:lpstr>Las competencias de bibliotecario en su rol como del apoyo al  investigador</vt:lpstr>
      <vt:lpstr>Revisión sistemática:  VIH y uso de sustancias en América Latina: una revisión de alcance </vt:lpstr>
      <vt:lpstr>Revisión sistemática:  VIH y uso de sustancias en América Latina: una revisión de alcance </vt:lpstr>
      <vt:lpstr>LECCIONES APRENDIDAS</vt:lpstr>
      <vt:lpstr>REFERENCIAS BIBLIOGRÁFICAS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Harley Quinn</dc:creator>
  <cp:lastModifiedBy>Aponte Castro, Rocío del Pilar</cp:lastModifiedBy>
  <cp:revision>33</cp:revision>
  <dcterms:created xsi:type="dcterms:W3CDTF">2020-10-09T16:17:53Z</dcterms:created>
  <dcterms:modified xsi:type="dcterms:W3CDTF">2022-11-11T22:50:44Z</dcterms:modified>
</cp:coreProperties>
</file>