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2" r:id="rId17"/>
    <p:sldId id="276" r:id="rId18"/>
    <p:sldId id="257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9" autoAdjust="0"/>
  </p:normalViewPr>
  <p:slideViewPr>
    <p:cSldViewPr snapToGrid="0">
      <p:cViewPr>
        <p:scale>
          <a:sx n="77" d="100"/>
          <a:sy n="77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08414-5767-497E-A42B-57408BEC0CE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85B0790-21E0-43B6-AE84-D35EBD8E1F91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482E667E-677C-4C6B-8E8E-B7802AD07A54}" type="parTrans" cxnId="{4D5787D2-AF7F-43F7-88B3-AEFCDAA618E0}">
      <dgm:prSet/>
      <dgm:spPr/>
      <dgm:t>
        <a:bodyPr/>
        <a:lstStyle/>
        <a:p>
          <a:endParaRPr lang="es-ES"/>
        </a:p>
      </dgm:t>
    </dgm:pt>
    <dgm:pt modelId="{5281A5E4-47A4-45BB-BE2D-FAF8A46EFB94}" type="sibTrans" cxnId="{4D5787D2-AF7F-43F7-88B3-AEFCDAA618E0}">
      <dgm:prSet/>
      <dgm:spPr/>
      <dgm:t>
        <a:bodyPr/>
        <a:lstStyle/>
        <a:p>
          <a:endParaRPr lang="es-ES"/>
        </a:p>
      </dgm:t>
    </dgm:pt>
    <dgm:pt modelId="{AAF21E89-888B-40DF-900D-0F2F1C33D428}">
      <dgm:prSet phldrT="[Texto]"/>
      <dgm:spPr/>
      <dgm:t>
        <a:bodyPr/>
        <a:lstStyle/>
        <a:p>
          <a:r>
            <a:rPr lang="es-ES" dirty="0" smtClean="0"/>
            <a:t>Dolores de los usuarios</a:t>
          </a:r>
          <a:endParaRPr lang="es-ES" dirty="0"/>
        </a:p>
      </dgm:t>
    </dgm:pt>
    <dgm:pt modelId="{BDBC7136-B7BE-4E33-A015-BACB80CA2A08}" type="parTrans" cxnId="{6487194E-347F-4810-AA41-CBE1486EB601}">
      <dgm:prSet/>
      <dgm:spPr/>
      <dgm:t>
        <a:bodyPr/>
        <a:lstStyle/>
        <a:p>
          <a:endParaRPr lang="es-ES"/>
        </a:p>
      </dgm:t>
    </dgm:pt>
    <dgm:pt modelId="{1F1F8882-3033-4665-A6AE-B5454FA5ECCE}" type="sibTrans" cxnId="{6487194E-347F-4810-AA41-CBE1486EB601}">
      <dgm:prSet/>
      <dgm:spPr/>
      <dgm:t>
        <a:bodyPr/>
        <a:lstStyle/>
        <a:p>
          <a:endParaRPr lang="es-ES"/>
        </a:p>
      </dgm:t>
    </dgm:pt>
    <dgm:pt modelId="{3A5DEB1E-ED28-41AC-96E0-9873F904962C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E6A64246-DBB4-4540-AD15-DBB41D4C9AD7}" type="parTrans" cxnId="{C4ADB595-476A-4027-AA93-7AAA607E9292}">
      <dgm:prSet/>
      <dgm:spPr/>
      <dgm:t>
        <a:bodyPr/>
        <a:lstStyle/>
        <a:p>
          <a:endParaRPr lang="es-ES"/>
        </a:p>
      </dgm:t>
    </dgm:pt>
    <dgm:pt modelId="{B37E99CB-4BD6-4074-9FAC-9F12497CACA3}" type="sibTrans" cxnId="{C4ADB595-476A-4027-AA93-7AAA607E9292}">
      <dgm:prSet/>
      <dgm:spPr/>
      <dgm:t>
        <a:bodyPr/>
        <a:lstStyle/>
        <a:p>
          <a:endParaRPr lang="es-ES"/>
        </a:p>
      </dgm:t>
    </dgm:pt>
    <dgm:pt modelId="{E15D94D9-6A9F-453E-9C20-3F416BE1F08C}">
      <dgm:prSet phldrT="[Texto]"/>
      <dgm:spPr/>
      <dgm:t>
        <a:bodyPr/>
        <a:lstStyle/>
        <a:p>
          <a:r>
            <a:rPr lang="es-ES" dirty="0" smtClean="0"/>
            <a:t>Personificación</a:t>
          </a:r>
          <a:endParaRPr lang="es-ES" dirty="0"/>
        </a:p>
      </dgm:t>
    </dgm:pt>
    <dgm:pt modelId="{A1A26F8F-22A4-4714-8B90-E931C773C5D3}" type="parTrans" cxnId="{0786D3C9-8AD4-4FA1-92E0-B254E083F777}">
      <dgm:prSet/>
      <dgm:spPr/>
      <dgm:t>
        <a:bodyPr/>
        <a:lstStyle/>
        <a:p>
          <a:endParaRPr lang="es-ES"/>
        </a:p>
      </dgm:t>
    </dgm:pt>
    <dgm:pt modelId="{8FAAD022-01D5-4FF5-9E93-BB3FC2FABB8A}" type="sibTrans" cxnId="{0786D3C9-8AD4-4FA1-92E0-B254E083F777}">
      <dgm:prSet/>
      <dgm:spPr/>
      <dgm:t>
        <a:bodyPr/>
        <a:lstStyle/>
        <a:p>
          <a:endParaRPr lang="es-ES"/>
        </a:p>
      </dgm:t>
    </dgm:pt>
    <dgm:pt modelId="{1B787475-3548-4AC6-AE61-8580E3D2FFD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B9E6BCA3-A6F7-4AB5-B8A2-86E160DBCC9A}" type="parTrans" cxnId="{32EE8036-5453-44E1-ADAF-378404E4983C}">
      <dgm:prSet/>
      <dgm:spPr/>
      <dgm:t>
        <a:bodyPr/>
        <a:lstStyle/>
        <a:p>
          <a:endParaRPr lang="es-ES"/>
        </a:p>
      </dgm:t>
    </dgm:pt>
    <dgm:pt modelId="{6298943C-C827-42EC-A4AE-E41234FAEE9C}" type="sibTrans" cxnId="{32EE8036-5453-44E1-ADAF-378404E4983C}">
      <dgm:prSet/>
      <dgm:spPr/>
      <dgm:t>
        <a:bodyPr/>
        <a:lstStyle/>
        <a:p>
          <a:endParaRPr lang="es-ES"/>
        </a:p>
      </dgm:t>
    </dgm:pt>
    <dgm:pt modelId="{D97E58BB-1338-4F2C-A77F-988B02D5CC93}">
      <dgm:prSet phldrT="[Texto]"/>
      <dgm:spPr/>
      <dgm:t>
        <a:bodyPr/>
        <a:lstStyle/>
        <a:p>
          <a:r>
            <a:rPr lang="es-ES" dirty="0" smtClean="0"/>
            <a:t>Mapeo</a:t>
          </a:r>
          <a:endParaRPr lang="es-ES" dirty="0"/>
        </a:p>
      </dgm:t>
    </dgm:pt>
    <dgm:pt modelId="{E2CE4465-92A1-4017-8B2A-44BAF4BC57C1}" type="parTrans" cxnId="{258BB655-0264-4E1B-9E00-EAF709E8C730}">
      <dgm:prSet/>
      <dgm:spPr/>
      <dgm:t>
        <a:bodyPr/>
        <a:lstStyle/>
        <a:p>
          <a:endParaRPr lang="es-ES"/>
        </a:p>
      </dgm:t>
    </dgm:pt>
    <dgm:pt modelId="{143D613A-F4FB-43BD-AB51-8491D2086594}" type="sibTrans" cxnId="{258BB655-0264-4E1B-9E00-EAF709E8C730}">
      <dgm:prSet/>
      <dgm:spPr/>
      <dgm:t>
        <a:bodyPr/>
        <a:lstStyle/>
        <a:p>
          <a:endParaRPr lang="es-ES"/>
        </a:p>
      </dgm:t>
    </dgm:pt>
    <dgm:pt modelId="{ACE45E10-7F11-4F73-854B-DCB627898F0E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C2E680A5-D1CB-4281-95A4-D8DDEE9A53A7}" type="parTrans" cxnId="{EF5915E4-69B0-463C-801F-BF8143649988}">
      <dgm:prSet/>
      <dgm:spPr/>
      <dgm:t>
        <a:bodyPr/>
        <a:lstStyle/>
        <a:p>
          <a:endParaRPr lang="es-ES"/>
        </a:p>
      </dgm:t>
    </dgm:pt>
    <dgm:pt modelId="{EC60C4E7-3C73-4B94-B2D9-DC971DBA124C}" type="sibTrans" cxnId="{EF5915E4-69B0-463C-801F-BF8143649988}">
      <dgm:prSet/>
      <dgm:spPr/>
      <dgm:t>
        <a:bodyPr/>
        <a:lstStyle/>
        <a:p>
          <a:endParaRPr lang="es-ES"/>
        </a:p>
      </dgm:t>
    </dgm:pt>
    <dgm:pt modelId="{3F905797-D9B5-4F39-A29F-FE5251D02729}">
      <dgm:prSet phldrT="[Texto]"/>
      <dgm:spPr/>
      <dgm:t>
        <a:bodyPr/>
        <a:lstStyle/>
        <a:p>
          <a:r>
            <a:rPr lang="es-ES" dirty="0" smtClean="0"/>
            <a:t>Planteamiento</a:t>
          </a:r>
          <a:endParaRPr lang="es-ES" dirty="0"/>
        </a:p>
      </dgm:t>
    </dgm:pt>
    <dgm:pt modelId="{FF7A5A5E-C340-44FD-8933-8AF711A06D4E}" type="parTrans" cxnId="{AEAE87C9-CE91-4581-BB89-E2896C26F5E3}">
      <dgm:prSet/>
      <dgm:spPr/>
      <dgm:t>
        <a:bodyPr/>
        <a:lstStyle/>
        <a:p>
          <a:endParaRPr lang="es-ES"/>
        </a:p>
      </dgm:t>
    </dgm:pt>
    <dgm:pt modelId="{A1A96988-561B-4366-A7DB-512A6C21503B}" type="sibTrans" cxnId="{AEAE87C9-CE91-4581-BB89-E2896C26F5E3}">
      <dgm:prSet/>
      <dgm:spPr/>
      <dgm:t>
        <a:bodyPr/>
        <a:lstStyle/>
        <a:p>
          <a:endParaRPr lang="es-ES"/>
        </a:p>
      </dgm:t>
    </dgm:pt>
    <dgm:pt modelId="{6D291D6F-51E3-4D87-AE3B-830E62DA230F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E5FD50E7-D03F-416F-8782-25C3E48AADB4}" type="parTrans" cxnId="{80D64213-0546-4AF4-B77D-66095F19D13F}">
      <dgm:prSet/>
      <dgm:spPr/>
      <dgm:t>
        <a:bodyPr/>
        <a:lstStyle/>
        <a:p>
          <a:endParaRPr lang="es-ES"/>
        </a:p>
      </dgm:t>
    </dgm:pt>
    <dgm:pt modelId="{0CDC5B05-079D-4718-9F57-B332126ED55B}" type="sibTrans" cxnId="{80D64213-0546-4AF4-B77D-66095F19D13F}">
      <dgm:prSet/>
      <dgm:spPr/>
      <dgm:t>
        <a:bodyPr/>
        <a:lstStyle/>
        <a:p>
          <a:endParaRPr lang="es-ES"/>
        </a:p>
      </dgm:t>
    </dgm:pt>
    <dgm:pt modelId="{AE9BCF4F-CC26-4D84-AE3D-26F2B837719F}">
      <dgm:prSet phldrT="[Texto]"/>
      <dgm:spPr/>
      <dgm:t>
        <a:bodyPr/>
        <a:lstStyle/>
        <a:p>
          <a:r>
            <a:rPr lang="es-ES" dirty="0" smtClean="0"/>
            <a:t>Prototipo</a:t>
          </a:r>
          <a:endParaRPr lang="es-ES" dirty="0"/>
        </a:p>
      </dgm:t>
    </dgm:pt>
    <dgm:pt modelId="{736746BC-3635-418A-BE16-A2C895989EF8}" type="parTrans" cxnId="{5F38BC8E-1D19-40DA-A733-299CBE12481A}">
      <dgm:prSet/>
      <dgm:spPr/>
      <dgm:t>
        <a:bodyPr/>
        <a:lstStyle/>
        <a:p>
          <a:endParaRPr lang="es-ES"/>
        </a:p>
      </dgm:t>
    </dgm:pt>
    <dgm:pt modelId="{E7B2F5EE-26C6-4C8C-92DE-A68D80A41D9E}" type="sibTrans" cxnId="{5F38BC8E-1D19-40DA-A733-299CBE12481A}">
      <dgm:prSet/>
      <dgm:spPr/>
      <dgm:t>
        <a:bodyPr/>
        <a:lstStyle/>
        <a:p>
          <a:endParaRPr lang="es-ES"/>
        </a:p>
      </dgm:t>
    </dgm:pt>
    <dgm:pt modelId="{9EB4DE2F-CBC5-478F-9DC5-84401EF74E39}" type="pres">
      <dgm:prSet presAssocID="{4AC08414-5767-497E-A42B-57408BEC0CE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0BAC107-C8FB-4AB3-A9BB-5C0FF2DEE6CD}" type="pres">
      <dgm:prSet presAssocID="{F85B0790-21E0-43B6-AE84-D35EBD8E1F91}" presName="chaos" presStyleCnt="0"/>
      <dgm:spPr/>
    </dgm:pt>
    <dgm:pt modelId="{EB519892-4C89-4ED0-AF38-B6DF0C3B456E}" type="pres">
      <dgm:prSet presAssocID="{F85B0790-21E0-43B6-AE84-D35EBD8E1F91}" presName="parTx1" presStyleLbl="revTx" presStyleIdx="0" presStyleCnt="9"/>
      <dgm:spPr/>
      <dgm:t>
        <a:bodyPr/>
        <a:lstStyle/>
        <a:p>
          <a:endParaRPr lang="es-ES"/>
        </a:p>
      </dgm:t>
    </dgm:pt>
    <dgm:pt modelId="{D359EAA9-5218-475F-AB8D-47F582659F48}" type="pres">
      <dgm:prSet presAssocID="{F85B0790-21E0-43B6-AE84-D35EBD8E1F91}" presName="desTx1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A8CAA1-7A3B-49C7-98F5-15BE3345502D}" type="pres">
      <dgm:prSet presAssocID="{F85B0790-21E0-43B6-AE84-D35EBD8E1F91}" presName="c1" presStyleLbl="node1" presStyleIdx="0" presStyleCnt="19"/>
      <dgm:spPr/>
    </dgm:pt>
    <dgm:pt modelId="{E72924C2-266A-4E8E-A5A9-5A322D72A33D}" type="pres">
      <dgm:prSet presAssocID="{F85B0790-21E0-43B6-AE84-D35EBD8E1F91}" presName="c2" presStyleLbl="node1" presStyleIdx="1" presStyleCnt="19"/>
      <dgm:spPr/>
    </dgm:pt>
    <dgm:pt modelId="{1E3AFC4A-E09A-4A21-A9FE-163369EC2E3B}" type="pres">
      <dgm:prSet presAssocID="{F85B0790-21E0-43B6-AE84-D35EBD8E1F91}" presName="c3" presStyleLbl="node1" presStyleIdx="2" presStyleCnt="19"/>
      <dgm:spPr/>
    </dgm:pt>
    <dgm:pt modelId="{383E458C-55B0-4033-B2D3-3280948A5DD9}" type="pres">
      <dgm:prSet presAssocID="{F85B0790-21E0-43B6-AE84-D35EBD8E1F91}" presName="c4" presStyleLbl="node1" presStyleIdx="3" presStyleCnt="19"/>
      <dgm:spPr/>
    </dgm:pt>
    <dgm:pt modelId="{A8AA8BD1-7B09-4AFC-9DD3-7BCD2F045F6A}" type="pres">
      <dgm:prSet presAssocID="{F85B0790-21E0-43B6-AE84-D35EBD8E1F91}" presName="c5" presStyleLbl="node1" presStyleIdx="4" presStyleCnt="19"/>
      <dgm:spPr/>
    </dgm:pt>
    <dgm:pt modelId="{7F47F9E8-5E2F-46D7-8328-9BDCCDB78DAA}" type="pres">
      <dgm:prSet presAssocID="{F85B0790-21E0-43B6-AE84-D35EBD8E1F91}" presName="c6" presStyleLbl="node1" presStyleIdx="5" presStyleCnt="19"/>
      <dgm:spPr/>
    </dgm:pt>
    <dgm:pt modelId="{FB522047-6FBA-4922-AC24-35A5BF86FF3C}" type="pres">
      <dgm:prSet presAssocID="{F85B0790-21E0-43B6-AE84-D35EBD8E1F91}" presName="c7" presStyleLbl="node1" presStyleIdx="6" presStyleCnt="19"/>
      <dgm:spPr/>
    </dgm:pt>
    <dgm:pt modelId="{7959ADCE-FF65-44E0-8C76-1B6C48035C8A}" type="pres">
      <dgm:prSet presAssocID="{F85B0790-21E0-43B6-AE84-D35EBD8E1F91}" presName="c8" presStyleLbl="node1" presStyleIdx="7" presStyleCnt="19"/>
      <dgm:spPr/>
    </dgm:pt>
    <dgm:pt modelId="{C6D455E5-AA38-4E6D-8C03-2CD87F24D185}" type="pres">
      <dgm:prSet presAssocID="{F85B0790-21E0-43B6-AE84-D35EBD8E1F91}" presName="c9" presStyleLbl="node1" presStyleIdx="8" presStyleCnt="19"/>
      <dgm:spPr/>
    </dgm:pt>
    <dgm:pt modelId="{8B4B157E-AD5E-490E-8AFC-A28B5A8ABCF2}" type="pres">
      <dgm:prSet presAssocID="{F85B0790-21E0-43B6-AE84-D35EBD8E1F91}" presName="c10" presStyleLbl="node1" presStyleIdx="9" presStyleCnt="19"/>
      <dgm:spPr/>
    </dgm:pt>
    <dgm:pt modelId="{199CFB81-1296-4C54-8597-C7B22EC2E568}" type="pres">
      <dgm:prSet presAssocID="{F85B0790-21E0-43B6-AE84-D35EBD8E1F91}" presName="c11" presStyleLbl="node1" presStyleIdx="10" presStyleCnt="19"/>
      <dgm:spPr/>
    </dgm:pt>
    <dgm:pt modelId="{F550D34D-0394-4517-BD88-B4CE0DC5A922}" type="pres">
      <dgm:prSet presAssocID="{F85B0790-21E0-43B6-AE84-D35EBD8E1F91}" presName="c12" presStyleLbl="node1" presStyleIdx="11" presStyleCnt="19"/>
      <dgm:spPr/>
    </dgm:pt>
    <dgm:pt modelId="{ACF24925-81C9-47D7-B8ED-06FED9FDEDB2}" type="pres">
      <dgm:prSet presAssocID="{F85B0790-21E0-43B6-AE84-D35EBD8E1F91}" presName="c13" presStyleLbl="node1" presStyleIdx="12" presStyleCnt="19"/>
      <dgm:spPr/>
    </dgm:pt>
    <dgm:pt modelId="{7C054AE6-04E4-4A4A-A1DB-139AF9333E66}" type="pres">
      <dgm:prSet presAssocID="{F85B0790-21E0-43B6-AE84-D35EBD8E1F91}" presName="c14" presStyleLbl="node1" presStyleIdx="13" presStyleCnt="19"/>
      <dgm:spPr/>
    </dgm:pt>
    <dgm:pt modelId="{FC06B022-1DDF-4130-AE8C-CFB4D99E4B4F}" type="pres">
      <dgm:prSet presAssocID="{F85B0790-21E0-43B6-AE84-D35EBD8E1F91}" presName="c15" presStyleLbl="node1" presStyleIdx="14" presStyleCnt="19"/>
      <dgm:spPr/>
    </dgm:pt>
    <dgm:pt modelId="{F149ECA7-57FF-4E35-8D56-29AAF40F446C}" type="pres">
      <dgm:prSet presAssocID="{F85B0790-21E0-43B6-AE84-D35EBD8E1F91}" presName="c16" presStyleLbl="node1" presStyleIdx="15" presStyleCnt="19"/>
      <dgm:spPr/>
    </dgm:pt>
    <dgm:pt modelId="{12D4B57D-D8A4-49E7-A318-70B724914699}" type="pres">
      <dgm:prSet presAssocID="{F85B0790-21E0-43B6-AE84-D35EBD8E1F91}" presName="c17" presStyleLbl="node1" presStyleIdx="16" presStyleCnt="19"/>
      <dgm:spPr/>
    </dgm:pt>
    <dgm:pt modelId="{AC0DE1AD-1648-4E51-A89F-138BAE6353F4}" type="pres">
      <dgm:prSet presAssocID="{F85B0790-21E0-43B6-AE84-D35EBD8E1F91}" presName="c18" presStyleLbl="node1" presStyleIdx="17" presStyleCnt="19"/>
      <dgm:spPr/>
    </dgm:pt>
    <dgm:pt modelId="{18A3EE26-EEB5-4DA4-80C0-6EDEBD0268D7}" type="pres">
      <dgm:prSet presAssocID="{5281A5E4-47A4-45BB-BE2D-FAF8A46EFB94}" presName="chevronComposite1" presStyleCnt="0"/>
      <dgm:spPr/>
    </dgm:pt>
    <dgm:pt modelId="{E6B4404B-5DDE-4079-AB5F-46058BADB4C7}" type="pres">
      <dgm:prSet presAssocID="{5281A5E4-47A4-45BB-BE2D-FAF8A46EFB94}" presName="chevron1" presStyleLbl="sibTrans2D1" presStyleIdx="0" presStyleCnt="4"/>
      <dgm:spPr/>
    </dgm:pt>
    <dgm:pt modelId="{21ACEE9B-2F22-42AE-89C9-6B119E179D3E}" type="pres">
      <dgm:prSet presAssocID="{5281A5E4-47A4-45BB-BE2D-FAF8A46EFB94}" presName="spChevron1" presStyleCnt="0"/>
      <dgm:spPr/>
    </dgm:pt>
    <dgm:pt modelId="{FA7BADEE-DF04-4F8A-9819-3008545B6854}" type="pres">
      <dgm:prSet presAssocID="{3A5DEB1E-ED28-41AC-96E0-9873F904962C}" presName="middle" presStyleCnt="0"/>
      <dgm:spPr/>
    </dgm:pt>
    <dgm:pt modelId="{0D37C280-A4C6-4372-9AF4-A4262B87FB04}" type="pres">
      <dgm:prSet presAssocID="{3A5DEB1E-ED28-41AC-96E0-9873F904962C}" presName="parTxMid" presStyleLbl="revTx" presStyleIdx="2" presStyleCnt="9"/>
      <dgm:spPr/>
      <dgm:t>
        <a:bodyPr/>
        <a:lstStyle/>
        <a:p>
          <a:endParaRPr lang="es-ES"/>
        </a:p>
      </dgm:t>
    </dgm:pt>
    <dgm:pt modelId="{86E674FB-5936-477E-908D-49B8355146E5}" type="pres">
      <dgm:prSet presAssocID="{3A5DEB1E-ED28-41AC-96E0-9873F904962C}" presName="desTxMid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50D03-03DF-4BB0-B30F-9A351340D036}" type="pres">
      <dgm:prSet presAssocID="{3A5DEB1E-ED28-41AC-96E0-9873F904962C}" presName="spMid" presStyleCnt="0"/>
      <dgm:spPr/>
    </dgm:pt>
    <dgm:pt modelId="{25B63C00-6FD7-4A39-ABEF-A30D7B5B10D5}" type="pres">
      <dgm:prSet presAssocID="{B37E99CB-4BD6-4074-9FAC-9F12497CACA3}" presName="chevronComposite1" presStyleCnt="0"/>
      <dgm:spPr/>
    </dgm:pt>
    <dgm:pt modelId="{A739D31E-C51D-4597-AF7B-92F5B0EF2C03}" type="pres">
      <dgm:prSet presAssocID="{B37E99CB-4BD6-4074-9FAC-9F12497CACA3}" presName="chevron1" presStyleLbl="sibTrans2D1" presStyleIdx="1" presStyleCnt="4"/>
      <dgm:spPr/>
    </dgm:pt>
    <dgm:pt modelId="{8F2E71E9-DAF0-4C55-AC10-846BA10A26FE}" type="pres">
      <dgm:prSet presAssocID="{B37E99CB-4BD6-4074-9FAC-9F12497CACA3}" presName="spChevron1" presStyleCnt="0"/>
      <dgm:spPr/>
    </dgm:pt>
    <dgm:pt modelId="{E7B992CA-41D3-4EB2-AEC5-E4A9A743C931}" type="pres">
      <dgm:prSet presAssocID="{1B787475-3548-4AC6-AE61-8580E3D2FFDB}" presName="middle" presStyleCnt="0"/>
      <dgm:spPr/>
    </dgm:pt>
    <dgm:pt modelId="{3C93002D-C2EB-47BF-BB65-8E3F5DEF4D85}" type="pres">
      <dgm:prSet presAssocID="{1B787475-3548-4AC6-AE61-8580E3D2FFDB}" presName="parTxMid" presStyleLbl="revTx" presStyleIdx="4" presStyleCnt="9"/>
      <dgm:spPr/>
      <dgm:t>
        <a:bodyPr/>
        <a:lstStyle/>
        <a:p>
          <a:endParaRPr lang="es-ES"/>
        </a:p>
      </dgm:t>
    </dgm:pt>
    <dgm:pt modelId="{A95889A9-BB67-4A5D-AC64-46A70F066166}" type="pres">
      <dgm:prSet presAssocID="{1B787475-3548-4AC6-AE61-8580E3D2FFDB}" presName="desTxMid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B941A-3392-4EE3-8302-B81E2A224C7D}" type="pres">
      <dgm:prSet presAssocID="{1B787475-3548-4AC6-AE61-8580E3D2FFDB}" presName="spMid" presStyleCnt="0"/>
      <dgm:spPr/>
    </dgm:pt>
    <dgm:pt modelId="{6857737C-CA58-46C4-AC6D-570ECF303440}" type="pres">
      <dgm:prSet presAssocID="{6298943C-C827-42EC-A4AE-E41234FAEE9C}" presName="chevronComposite1" presStyleCnt="0"/>
      <dgm:spPr/>
    </dgm:pt>
    <dgm:pt modelId="{97EAD908-B83B-4CD1-958F-FA448A139F22}" type="pres">
      <dgm:prSet presAssocID="{6298943C-C827-42EC-A4AE-E41234FAEE9C}" presName="chevron1" presStyleLbl="sibTrans2D1" presStyleIdx="2" presStyleCnt="4"/>
      <dgm:spPr/>
    </dgm:pt>
    <dgm:pt modelId="{6E23BAE1-4197-45D9-9600-0923010C6A8B}" type="pres">
      <dgm:prSet presAssocID="{6298943C-C827-42EC-A4AE-E41234FAEE9C}" presName="spChevron1" presStyleCnt="0"/>
      <dgm:spPr/>
    </dgm:pt>
    <dgm:pt modelId="{D594B38C-90B8-439A-9F56-40FBF83A59EC}" type="pres">
      <dgm:prSet presAssocID="{ACE45E10-7F11-4F73-854B-DCB627898F0E}" presName="middle" presStyleCnt="0"/>
      <dgm:spPr/>
    </dgm:pt>
    <dgm:pt modelId="{ECA3E0E3-BE62-41E6-B528-AE2C0A0BD122}" type="pres">
      <dgm:prSet presAssocID="{ACE45E10-7F11-4F73-854B-DCB627898F0E}" presName="parTxMid" presStyleLbl="revTx" presStyleIdx="6" presStyleCnt="9"/>
      <dgm:spPr/>
      <dgm:t>
        <a:bodyPr/>
        <a:lstStyle/>
        <a:p>
          <a:endParaRPr lang="es-ES"/>
        </a:p>
      </dgm:t>
    </dgm:pt>
    <dgm:pt modelId="{9F7CBC3F-E370-4C16-8A61-A9E292911E68}" type="pres">
      <dgm:prSet presAssocID="{ACE45E10-7F11-4F73-854B-DCB627898F0E}" presName="desTxMid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D1A12-B283-4685-95D6-10DB3EC70AE0}" type="pres">
      <dgm:prSet presAssocID="{ACE45E10-7F11-4F73-854B-DCB627898F0E}" presName="spMid" presStyleCnt="0"/>
      <dgm:spPr/>
    </dgm:pt>
    <dgm:pt modelId="{FA58F854-ED45-4C32-AD7D-95273A81A10A}" type="pres">
      <dgm:prSet presAssocID="{EC60C4E7-3C73-4B94-B2D9-DC971DBA124C}" presName="chevronComposite1" presStyleCnt="0"/>
      <dgm:spPr/>
    </dgm:pt>
    <dgm:pt modelId="{C31E8A35-85E5-4D5B-B79B-18BA81301457}" type="pres">
      <dgm:prSet presAssocID="{EC60C4E7-3C73-4B94-B2D9-DC971DBA124C}" presName="chevron1" presStyleLbl="sibTrans2D1" presStyleIdx="3" presStyleCnt="4"/>
      <dgm:spPr/>
    </dgm:pt>
    <dgm:pt modelId="{7F3C2607-B417-4692-B2FE-9125E7E8E20F}" type="pres">
      <dgm:prSet presAssocID="{EC60C4E7-3C73-4B94-B2D9-DC971DBA124C}" presName="spChevron1" presStyleCnt="0"/>
      <dgm:spPr/>
    </dgm:pt>
    <dgm:pt modelId="{547AC235-B01F-4536-9C4D-0AF6FB368CF9}" type="pres">
      <dgm:prSet presAssocID="{6D291D6F-51E3-4D87-AE3B-830E62DA230F}" presName="last" presStyleCnt="0"/>
      <dgm:spPr/>
    </dgm:pt>
    <dgm:pt modelId="{49271E1C-04F8-4E7B-AFEF-F8AF939B0094}" type="pres">
      <dgm:prSet presAssocID="{6D291D6F-51E3-4D87-AE3B-830E62DA230F}" presName="circleTx" presStyleLbl="node1" presStyleIdx="18" presStyleCnt="19"/>
      <dgm:spPr/>
      <dgm:t>
        <a:bodyPr/>
        <a:lstStyle/>
        <a:p>
          <a:endParaRPr lang="es-ES"/>
        </a:p>
      </dgm:t>
    </dgm:pt>
    <dgm:pt modelId="{04D1C015-49B3-489C-BA25-8E50DD963F11}" type="pres">
      <dgm:prSet presAssocID="{6D291D6F-51E3-4D87-AE3B-830E62DA230F}" presName="desTxN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969488-B95A-49BF-868A-6373D8866859}" type="pres">
      <dgm:prSet presAssocID="{6D291D6F-51E3-4D87-AE3B-830E62DA230F}" presName="spN" presStyleCnt="0"/>
      <dgm:spPr/>
    </dgm:pt>
  </dgm:ptLst>
  <dgm:cxnLst>
    <dgm:cxn modelId="{EF454B28-CDE7-4151-8864-7EBC916C76A3}" type="presOf" srcId="{AAF21E89-888B-40DF-900D-0F2F1C33D428}" destId="{D359EAA9-5218-475F-AB8D-47F582659F48}" srcOrd="0" destOrd="0" presId="urn:microsoft.com/office/officeart/2009/3/layout/RandomtoResultProcess"/>
    <dgm:cxn modelId="{C4ADB595-476A-4027-AA93-7AAA607E9292}" srcId="{4AC08414-5767-497E-A42B-57408BEC0CE0}" destId="{3A5DEB1E-ED28-41AC-96E0-9873F904962C}" srcOrd="1" destOrd="0" parTransId="{E6A64246-DBB4-4540-AD15-DBB41D4C9AD7}" sibTransId="{B37E99CB-4BD6-4074-9FAC-9F12497CACA3}"/>
    <dgm:cxn modelId="{CF3F36D5-4330-4A1F-8A64-F20EBE6C1050}" type="presOf" srcId="{1B787475-3548-4AC6-AE61-8580E3D2FFDB}" destId="{3C93002D-C2EB-47BF-BB65-8E3F5DEF4D85}" srcOrd="0" destOrd="0" presId="urn:microsoft.com/office/officeart/2009/3/layout/RandomtoResultProcess"/>
    <dgm:cxn modelId="{80D64213-0546-4AF4-B77D-66095F19D13F}" srcId="{4AC08414-5767-497E-A42B-57408BEC0CE0}" destId="{6D291D6F-51E3-4D87-AE3B-830E62DA230F}" srcOrd="4" destOrd="0" parTransId="{E5FD50E7-D03F-416F-8782-25C3E48AADB4}" sibTransId="{0CDC5B05-079D-4718-9F57-B332126ED55B}"/>
    <dgm:cxn modelId="{5F38BC8E-1D19-40DA-A733-299CBE12481A}" srcId="{6D291D6F-51E3-4D87-AE3B-830E62DA230F}" destId="{AE9BCF4F-CC26-4D84-AE3D-26F2B837719F}" srcOrd="0" destOrd="0" parTransId="{736746BC-3635-418A-BE16-A2C895989EF8}" sibTransId="{E7B2F5EE-26C6-4C8C-92DE-A68D80A41D9E}"/>
    <dgm:cxn modelId="{B81B6726-B520-43AB-8FEB-29DCA152D808}" type="presOf" srcId="{F85B0790-21E0-43B6-AE84-D35EBD8E1F91}" destId="{EB519892-4C89-4ED0-AF38-B6DF0C3B456E}" srcOrd="0" destOrd="0" presId="urn:microsoft.com/office/officeart/2009/3/layout/RandomtoResultProcess"/>
    <dgm:cxn modelId="{3F8ECF22-E5B0-4747-8B76-B78AF0D54441}" type="presOf" srcId="{4AC08414-5767-497E-A42B-57408BEC0CE0}" destId="{9EB4DE2F-CBC5-478F-9DC5-84401EF74E39}" srcOrd="0" destOrd="0" presId="urn:microsoft.com/office/officeart/2009/3/layout/RandomtoResultProcess"/>
    <dgm:cxn modelId="{AAD2D637-6063-4E2F-A6F4-477F92614990}" type="presOf" srcId="{6D291D6F-51E3-4D87-AE3B-830E62DA230F}" destId="{49271E1C-04F8-4E7B-AFEF-F8AF939B0094}" srcOrd="0" destOrd="0" presId="urn:microsoft.com/office/officeart/2009/3/layout/RandomtoResultProcess"/>
    <dgm:cxn modelId="{6487194E-347F-4810-AA41-CBE1486EB601}" srcId="{F85B0790-21E0-43B6-AE84-D35EBD8E1F91}" destId="{AAF21E89-888B-40DF-900D-0F2F1C33D428}" srcOrd="0" destOrd="0" parTransId="{BDBC7136-B7BE-4E33-A015-BACB80CA2A08}" sibTransId="{1F1F8882-3033-4665-A6AE-B5454FA5ECCE}"/>
    <dgm:cxn modelId="{05112B6C-BE98-4D1F-9571-11030D647B60}" type="presOf" srcId="{AE9BCF4F-CC26-4D84-AE3D-26F2B837719F}" destId="{04D1C015-49B3-489C-BA25-8E50DD963F11}" srcOrd="0" destOrd="0" presId="urn:microsoft.com/office/officeart/2009/3/layout/RandomtoResultProcess"/>
    <dgm:cxn modelId="{5688165E-311A-40A2-9503-2A7587836BE9}" type="presOf" srcId="{3A5DEB1E-ED28-41AC-96E0-9873F904962C}" destId="{0D37C280-A4C6-4372-9AF4-A4262B87FB04}" srcOrd="0" destOrd="0" presId="urn:microsoft.com/office/officeart/2009/3/layout/RandomtoResultProcess"/>
    <dgm:cxn modelId="{20ABB858-C57B-4272-B92A-962D4325E16C}" type="presOf" srcId="{D97E58BB-1338-4F2C-A77F-988B02D5CC93}" destId="{A95889A9-BB67-4A5D-AC64-46A70F066166}" srcOrd="0" destOrd="0" presId="urn:microsoft.com/office/officeart/2009/3/layout/RandomtoResultProcess"/>
    <dgm:cxn modelId="{0786D3C9-8AD4-4FA1-92E0-B254E083F777}" srcId="{3A5DEB1E-ED28-41AC-96E0-9873F904962C}" destId="{E15D94D9-6A9F-453E-9C20-3F416BE1F08C}" srcOrd="0" destOrd="0" parTransId="{A1A26F8F-22A4-4714-8B90-E931C773C5D3}" sibTransId="{8FAAD022-01D5-4FF5-9E93-BB3FC2FABB8A}"/>
    <dgm:cxn modelId="{55A36806-436A-4A3E-9D21-125C4A7C6091}" type="presOf" srcId="{ACE45E10-7F11-4F73-854B-DCB627898F0E}" destId="{ECA3E0E3-BE62-41E6-B528-AE2C0A0BD122}" srcOrd="0" destOrd="0" presId="urn:microsoft.com/office/officeart/2009/3/layout/RandomtoResultProcess"/>
    <dgm:cxn modelId="{EF5915E4-69B0-463C-801F-BF8143649988}" srcId="{4AC08414-5767-497E-A42B-57408BEC0CE0}" destId="{ACE45E10-7F11-4F73-854B-DCB627898F0E}" srcOrd="3" destOrd="0" parTransId="{C2E680A5-D1CB-4281-95A4-D8DDEE9A53A7}" sibTransId="{EC60C4E7-3C73-4B94-B2D9-DC971DBA124C}"/>
    <dgm:cxn modelId="{71119BF0-1A5E-4CAF-9BEA-72115AB9BEBC}" type="presOf" srcId="{E15D94D9-6A9F-453E-9C20-3F416BE1F08C}" destId="{86E674FB-5936-477E-908D-49B8355146E5}" srcOrd="0" destOrd="0" presId="urn:microsoft.com/office/officeart/2009/3/layout/RandomtoResultProcess"/>
    <dgm:cxn modelId="{AEAE87C9-CE91-4581-BB89-E2896C26F5E3}" srcId="{ACE45E10-7F11-4F73-854B-DCB627898F0E}" destId="{3F905797-D9B5-4F39-A29F-FE5251D02729}" srcOrd="0" destOrd="0" parTransId="{FF7A5A5E-C340-44FD-8933-8AF711A06D4E}" sibTransId="{A1A96988-561B-4366-A7DB-512A6C21503B}"/>
    <dgm:cxn modelId="{4D5787D2-AF7F-43F7-88B3-AEFCDAA618E0}" srcId="{4AC08414-5767-497E-A42B-57408BEC0CE0}" destId="{F85B0790-21E0-43B6-AE84-D35EBD8E1F91}" srcOrd="0" destOrd="0" parTransId="{482E667E-677C-4C6B-8E8E-B7802AD07A54}" sibTransId="{5281A5E4-47A4-45BB-BE2D-FAF8A46EFB94}"/>
    <dgm:cxn modelId="{258BB655-0264-4E1B-9E00-EAF709E8C730}" srcId="{1B787475-3548-4AC6-AE61-8580E3D2FFDB}" destId="{D97E58BB-1338-4F2C-A77F-988B02D5CC93}" srcOrd="0" destOrd="0" parTransId="{E2CE4465-92A1-4017-8B2A-44BAF4BC57C1}" sibTransId="{143D613A-F4FB-43BD-AB51-8491D2086594}"/>
    <dgm:cxn modelId="{E6146DD8-08FD-43C7-B187-C50EBB4BD7E8}" type="presOf" srcId="{3F905797-D9B5-4F39-A29F-FE5251D02729}" destId="{9F7CBC3F-E370-4C16-8A61-A9E292911E68}" srcOrd="0" destOrd="0" presId="urn:microsoft.com/office/officeart/2009/3/layout/RandomtoResultProcess"/>
    <dgm:cxn modelId="{32EE8036-5453-44E1-ADAF-378404E4983C}" srcId="{4AC08414-5767-497E-A42B-57408BEC0CE0}" destId="{1B787475-3548-4AC6-AE61-8580E3D2FFDB}" srcOrd="2" destOrd="0" parTransId="{B9E6BCA3-A6F7-4AB5-B8A2-86E160DBCC9A}" sibTransId="{6298943C-C827-42EC-A4AE-E41234FAEE9C}"/>
    <dgm:cxn modelId="{F4C0AB2B-C3CF-44FA-A9FD-0BC48EA4D37D}" type="presParOf" srcId="{9EB4DE2F-CBC5-478F-9DC5-84401EF74E39}" destId="{C0BAC107-C8FB-4AB3-A9BB-5C0FF2DEE6CD}" srcOrd="0" destOrd="0" presId="urn:microsoft.com/office/officeart/2009/3/layout/RandomtoResultProcess"/>
    <dgm:cxn modelId="{96369CE7-92B2-4E18-8982-CB5B359755D9}" type="presParOf" srcId="{C0BAC107-C8FB-4AB3-A9BB-5C0FF2DEE6CD}" destId="{EB519892-4C89-4ED0-AF38-B6DF0C3B456E}" srcOrd="0" destOrd="0" presId="urn:microsoft.com/office/officeart/2009/3/layout/RandomtoResultProcess"/>
    <dgm:cxn modelId="{5DB389DD-C00A-4F64-8594-E62E7DFBA0C0}" type="presParOf" srcId="{C0BAC107-C8FB-4AB3-A9BB-5C0FF2DEE6CD}" destId="{D359EAA9-5218-475F-AB8D-47F582659F48}" srcOrd="1" destOrd="0" presId="urn:microsoft.com/office/officeart/2009/3/layout/RandomtoResultProcess"/>
    <dgm:cxn modelId="{8C1074AC-C484-48CA-AD6C-49B9C02E7B52}" type="presParOf" srcId="{C0BAC107-C8FB-4AB3-A9BB-5C0FF2DEE6CD}" destId="{46A8CAA1-7A3B-49C7-98F5-15BE3345502D}" srcOrd="2" destOrd="0" presId="urn:microsoft.com/office/officeart/2009/3/layout/RandomtoResultProcess"/>
    <dgm:cxn modelId="{8D1BFE63-D05C-422C-A52D-7589A51ACA56}" type="presParOf" srcId="{C0BAC107-C8FB-4AB3-A9BB-5C0FF2DEE6CD}" destId="{E72924C2-266A-4E8E-A5A9-5A322D72A33D}" srcOrd="3" destOrd="0" presId="urn:microsoft.com/office/officeart/2009/3/layout/RandomtoResultProcess"/>
    <dgm:cxn modelId="{F3CBA10A-3345-45F0-BC6E-635E2C8C59E9}" type="presParOf" srcId="{C0BAC107-C8FB-4AB3-A9BB-5C0FF2DEE6CD}" destId="{1E3AFC4A-E09A-4A21-A9FE-163369EC2E3B}" srcOrd="4" destOrd="0" presId="urn:microsoft.com/office/officeart/2009/3/layout/RandomtoResultProcess"/>
    <dgm:cxn modelId="{75163447-CB6B-4AAE-B313-BD5177173C18}" type="presParOf" srcId="{C0BAC107-C8FB-4AB3-A9BB-5C0FF2DEE6CD}" destId="{383E458C-55B0-4033-B2D3-3280948A5DD9}" srcOrd="5" destOrd="0" presId="urn:microsoft.com/office/officeart/2009/3/layout/RandomtoResultProcess"/>
    <dgm:cxn modelId="{6F32AE52-C321-43EE-8A24-7C1CE323D070}" type="presParOf" srcId="{C0BAC107-C8FB-4AB3-A9BB-5C0FF2DEE6CD}" destId="{A8AA8BD1-7B09-4AFC-9DD3-7BCD2F045F6A}" srcOrd="6" destOrd="0" presId="urn:microsoft.com/office/officeart/2009/3/layout/RandomtoResultProcess"/>
    <dgm:cxn modelId="{FCE9C0AD-E37B-48D2-A95D-A2061E7C0A2E}" type="presParOf" srcId="{C0BAC107-C8FB-4AB3-A9BB-5C0FF2DEE6CD}" destId="{7F47F9E8-5E2F-46D7-8328-9BDCCDB78DAA}" srcOrd="7" destOrd="0" presId="urn:microsoft.com/office/officeart/2009/3/layout/RandomtoResultProcess"/>
    <dgm:cxn modelId="{C886BFE6-3896-47D0-88AA-78AF559E3FE7}" type="presParOf" srcId="{C0BAC107-C8FB-4AB3-A9BB-5C0FF2DEE6CD}" destId="{FB522047-6FBA-4922-AC24-35A5BF86FF3C}" srcOrd="8" destOrd="0" presId="urn:microsoft.com/office/officeart/2009/3/layout/RandomtoResultProcess"/>
    <dgm:cxn modelId="{207C9C39-5970-488B-BCD5-EA47C9D18384}" type="presParOf" srcId="{C0BAC107-C8FB-4AB3-A9BB-5C0FF2DEE6CD}" destId="{7959ADCE-FF65-44E0-8C76-1B6C48035C8A}" srcOrd="9" destOrd="0" presId="urn:microsoft.com/office/officeart/2009/3/layout/RandomtoResultProcess"/>
    <dgm:cxn modelId="{C20BC66F-43F9-47D9-9408-5BDB75A81D0B}" type="presParOf" srcId="{C0BAC107-C8FB-4AB3-A9BB-5C0FF2DEE6CD}" destId="{C6D455E5-AA38-4E6D-8C03-2CD87F24D185}" srcOrd="10" destOrd="0" presId="urn:microsoft.com/office/officeart/2009/3/layout/RandomtoResultProcess"/>
    <dgm:cxn modelId="{A87E35C0-604F-481C-8EC9-0413307E09CB}" type="presParOf" srcId="{C0BAC107-C8FB-4AB3-A9BB-5C0FF2DEE6CD}" destId="{8B4B157E-AD5E-490E-8AFC-A28B5A8ABCF2}" srcOrd="11" destOrd="0" presId="urn:microsoft.com/office/officeart/2009/3/layout/RandomtoResultProcess"/>
    <dgm:cxn modelId="{1A16E892-8BB3-4C4B-A20C-EBEE82F37929}" type="presParOf" srcId="{C0BAC107-C8FB-4AB3-A9BB-5C0FF2DEE6CD}" destId="{199CFB81-1296-4C54-8597-C7B22EC2E568}" srcOrd="12" destOrd="0" presId="urn:microsoft.com/office/officeart/2009/3/layout/RandomtoResultProcess"/>
    <dgm:cxn modelId="{BEE7E6E1-E8B1-4F39-AEE8-72699C2F954A}" type="presParOf" srcId="{C0BAC107-C8FB-4AB3-A9BB-5C0FF2DEE6CD}" destId="{F550D34D-0394-4517-BD88-B4CE0DC5A922}" srcOrd="13" destOrd="0" presId="urn:microsoft.com/office/officeart/2009/3/layout/RandomtoResultProcess"/>
    <dgm:cxn modelId="{0E884F78-DDE1-42BB-B06C-312BCB929781}" type="presParOf" srcId="{C0BAC107-C8FB-4AB3-A9BB-5C0FF2DEE6CD}" destId="{ACF24925-81C9-47D7-B8ED-06FED9FDEDB2}" srcOrd="14" destOrd="0" presId="urn:microsoft.com/office/officeart/2009/3/layout/RandomtoResultProcess"/>
    <dgm:cxn modelId="{CC1F94F9-3B1A-4A8B-89A7-09C8AC7C860E}" type="presParOf" srcId="{C0BAC107-C8FB-4AB3-A9BB-5C0FF2DEE6CD}" destId="{7C054AE6-04E4-4A4A-A1DB-139AF9333E66}" srcOrd="15" destOrd="0" presId="urn:microsoft.com/office/officeart/2009/3/layout/RandomtoResultProcess"/>
    <dgm:cxn modelId="{D4028B02-B6D9-4E26-B1AD-BC9D43ACE892}" type="presParOf" srcId="{C0BAC107-C8FB-4AB3-A9BB-5C0FF2DEE6CD}" destId="{FC06B022-1DDF-4130-AE8C-CFB4D99E4B4F}" srcOrd="16" destOrd="0" presId="urn:microsoft.com/office/officeart/2009/3/layout/RandomtoResultProcess"/>
    <dgm:cxn modelId="{97B8C2D2-9F95-4CC3-BDDB-9D683414FA99}" type="presParOf" srcId="{C0BAC107-C8FB-4AB3-A9BB-5C0FF2DEE6CD}" destId="{F149ECA7-57FF-4E35-8D56-29AAF40F446C}" srcOrd="17" destOrd="0" presId="urn:microsoft.com/office/officeart/2009/3/layout/RandomtoResultProcess"/>
    <dgm:cxn modelId="{E9A9B6E6-D3A7-4C11-9A87-3B55AA0881A3}" type="presParOf" srcId="{C0BAC107-C8FB-4AB3-A9BB-5C0FF2DEE6CD}" destId="{12D4B57D-D8A4-49E7-A318-70B724914699}" srcOrd="18" destOrd="0" presId="urn:microsoft.com/office/officeart/2009/3/layout/RandomtoResultProcess"/>
    <dgm:cxn modelId="{0DFCD161-D84B-4B87-A253-1A86E205B625}" type="presParOf" srcId="{C0BAC107-C8FB-4AB3-A9BB-5C0FF2DEE6CD}" destId="{AC0DE1AD-1648-4E51-A89F-138BAE6353F4}" srcOrd="19" destOrd="0" presId="urn:microsoft.com/office/officeart/2009/3/layout/RandomtoResultProcess"/>
    <dgm:cxn modelId="{07DE6803-DD83-4D97-913B-BE77EC6A3600}" type="presParOf" srcId="{9EB4DE2F-CBC5-478F-9DC5-84401EF74E39}" destId="{18A3EE26-EEB5-4DA4-80C0-6EDEBD0268D7}" srcOrd="1" destOrd="0" presId="urn:microsoft.com/office/officeart/2009/3/layout/RandomtoResultProcess"/>
    <dgm:cxn modelId="{24C8AF5D-8FD1-4409-9AFA-D546AB92A5F4}" type="presParOf" srcId="{18A3EE26-EEB5-4DA4-80C0-6EDEBD0268D7}" destId="{E6B4404B-5DDE-4079-AB5F-46058BADB4C7}" srcOrd="0" destOrd="0" presId="urn:microsoft.com/office/officeart/2009/3/layout/RandomtoResultProcess"/>
    <dgm:cxn modelId="{CD2CC514-4691-4E27-8CD2-A4712BF9CF7A}" type="presParOf" srcId="{18A3EE26-EEB5-4DA4-80C0-6EDEBD0268D7}" destId="{21ACEE9B-2F22-42AE-89C9-6B119E179D3E}" srcOrd="1" destOrd="0" presId="urn:microsoft.com/office/officeart/2009/3/layout/RandomtoResultProcess"/>
    <dgm:cxn modelId="{DAC4A0BB-3D23-4968-8BF2-9598BF3EF514}" type="presParOf" srcId="{9EB4DE2F-CBC5-478F-9DC5-84401EF74E39}" destId="{FA7BADEE-DF04-4F8A-9819-3008545B6854}" srcOrd="2" destOrd="0" presId="urn:microsoft.com/office/officeart/2009/3/layout/RandomtoResultProcess"/>
    <dgm:cxn modelId="{386FD78E-BD0E-4DD9-A830-BC240EDC3B97}" type="presParOf" srcId="{FA7BADEE-DF04-4F8A-9819-3008545B6854}" destId="{0D37C280-A4C6-4372-9AF4-A4262B87FB04}" srcOrd="0" destOrd="0" presId="urn:microsoft.com/office/officeart/2009/3/layout/RandomtoResultProcess"/>
    <dgm:cxn modelId="{DC032A25-45B9-4627-9D7F-9608923DAE93}" type="presParOf" srcId="{FA7BADEE-DF04-4F8A-9819-3008545B6854}" destId="{86E674FB-5936-477E-908D-49B8355146E5}" srcOrd="1" destOrd="0" presId="urn:microsoft.com/office/officeart/2009/3/layout/RandomtoResultProcess"/>
    <dgm:cxn modelId="{18FC0D48-26B6-4739-8890-69E5DE1E9374}" type="presParOf" srcId="{FA7BADEE-DF04-4F8A-9819-3008545B6854}" destId="{A8850D03-03DF-4BB0-B30F-9A351340D036}" srcOrd="2" destOrd="0" presId="urn:microsoft.com/office/officeart/2009/3/layout/RandomtoResultProcess"/>
    <dgm:cxn modelId="{D60CF810-6A4E-4E6F-92F0-ECC82FE4FB78}" type="presParOf" srcId="{9EB4DE2F-CBC5-478F-9DC5-84401EF74E39}" destId="{25B63C00-6FD7-4A39-ABEF-A30D7B5B10D5}" srcOrd="3" destOrd="0" presId="urn:microsoft.com/office/officeart/2009/3/layout/RandomtoResultProcess"/>
    <dgm:cxn modelId="{057389BF-CF83-49B1-8B89-CB94D7402947}" type="presParOf" srcId="{25B63C00-6FD7-4A39-ABEF-A30D7B5B10D5}" destId="{A739D31E-C51D-4597-AF7B-92F5B0EF2C03}" srcOrd="0" destOrd="0" presId="urn:microsoft.com/office/officeart/2009/3/layout/RandomtoResultProcess"/>
    <dgm:cxn modelId="{169AC444-6574-4660-BBF6-3FA74237F6B3}" type="presParOf" srcId="{25B63C00-6FD7-4A39-ABEF-A30D7B5B10D5}" destId="{8F2E71E9-DAF0-4C55-AC10-846BA10A26FE}" srcOrd="1" destOrd="0" presId="urn:microsoft.com/office/officeart/2009/3/layout/RandomtoResultProcess"/>
    <dgm:cxn modelId="{21F49ACD-B9F5-4226-BF9E-C4DE008887F6}" type="presParOf" srcId="{9EB4DE2F-CBC5-478F-9DC5-84401EF74E39}" destId="{E7B992CA-41D3-4EB2-AEC5-E4A9A743C931}" srcOrd="4" destOrd="0" presId="urn:microsoft.com/office/officeart/2009/3/layout/RandomtoResultProcess"/>
    <dgm:cxn modelId="{AA1607C8-4715-417C-AA0D-D32FD5E6B2D4}" type="presParOf" srcId="{E7B992CA-41D3-4EB2-AEC5-E4A9A743C931}" destId="{3C93002D-C2EB-47BF-BB65-8E3F5DEF4D85}" srcOrd="0" destOrd="0" presId="urn:microsoft.com/office/officeart/2009/3/layout/RandomtoResultProcess"/>
    <dgm:cxn modelId="{002FC3E7-90FB-43CF-8CD6-FFF58402B6BF}" type="presParOf" srcId="{E7B992CA-41D3-4EB2-AEC5-E4A9A743C931}" destId="{A95889A9-BB67-4A5D-AC64-46A70F066166}" srcOrd="1" destOrd="0" presId="urn:microsoft.com/office/officeart/2009/3/layout/RandomtoResultProcess"/>
    <dgm:cxn modelId="{AEF2C0DD-6FE3-425C-B0FD-804927001732}" type="presParOf" srcId="{E7B992CA-41D3-4EB2-AEC5-E4A9A743C931}" destId="{1CCB941A-3392-4EE3-8302-B81E2A224C7D}" srcOrd="2" destOrd="0" presId="urn:microsoft.com/office/officeart/2009/3/layout/RandomtoResultProcess"/>
    <dgm:cxn modelId="{138F701A-60D6-4E65-A421-579445CBDEE2}" type="presParOf" srcId="{9EB4DE2F-CBC5-478F-9DC5-84401EF74E39}" destId="{6857737C-CA58-46C4-AC6D-570ECF303440}" srcOrd="5" destOrd="0" presId="urn:microsoft.com/office/officeart/2009/3/layout/RandomtoResultProcess"/>
    <dgm:cxn modelId="{82D68CFC-40CC-4CAC-A714-EE4397EA0821}" type="presParOf" srcId="{6857737C-CA58-46C4-AC6D-570ECF303440}" destId="{97EAD908-B83B-4CD1-958F-FA448A139F22}" srcOrd="0" destOrd="0" presId="urn:microsoft.com/office/officeart/2009/3/layout/RandomtoResultProcess"/>
    <dgm:cxn modelId="{FDE84B29-06AF-4A3C-B7F0-66217CCED01D}" type="presParOf" srcId="{6857737C-CA58-46C4-AC6D-570ECF303440}" destId="{6E23BAE1-4197-45D9-9600-0923010C6A8B}" srcOrd="1" destOrd="0" presId="urn:microsoft.com/office/officeart/2009/3/layout/RandomtoResultProcess"/>
    <dgm:cxn modelId="{BA4DCB4D-80E1-4435-9171-8D94C1D41219}" type="presParOf" srcId="{9EB4DE2F-CBC5-478F-9DC5-84401EF74E39}" destId="{D594B38C-90B8-439A-9F56-40FBF83A59EC}" srcOrd="6" destOrd="0" presId="urn:microsoft.com/office/officeart/2009/3/layout/RandomtoResultProcess"/>
    <dgm:cxn modelId="{31F0C0F1-017C-49FD-B20A-0E4BC308E9C0}" type="presParOf" srcId="{D594B38C-90B8-439A-9F56-40FBF83A59EC}" destId="{ECA3E0E3-BE62-41E6-B528-AE2C0A0BD122}" srcOrd="0" destOrd="0" presId="urn:microsoft.com/office/officeart/2009/3/layout/RandomtoResultProcess"/>
    <dgm:cxn modelId="{E1B94FCF-E01A-46F3-9DDE-EEAD209A13D0}" type="presParOf" srcId="{D594B38C-90B8-439A-9F56-40FBF83A59EC}" destId="{9F7CBC3F-E370-4C16-8A61-A9E292911E68}" srcOrd="1" destOrd="0" presId="urn:microsoft.com/office/officeart/2009/3/layout/RandomtoResultProcess"/>
    <dgm:cxn modelId="{F0053132-F679-4821-B93F-9FF4D5FC9427}" type="presParOf" srcId="{D594B38C-90B8-439A-9F56-40FBF83A59EC}" destId="{F47D1A12-B283-4685-95D6-10DB3EC70AE0}" srcOrd="2" destOrd="0" presId="urn:microsoft.com/office/officeart/2009/3/layout/RandomtoResultProcess"/>
    <dgm:cxn modelId="{2EF1299D-D379-4468-88A6-591832E55AEB}" type="presParOf" srcId="{9EB4DE2F-CBC5-478F-9DC5-84401EF74E39}" destId="{FA58F854-ED45-4C32-AD7D-95273A81A10A}" srcOrd="7" destOrd="0" presId="urn:microsoft.com/office/officeart/2009/3/layout/RandomtoResultProcess"/>
    <dgm:cxn modelId="{D8DEA395-823B-47FB-82FD-62BC78596AFD}" type="presParOf" srcId="{FA58F854-ED45-4C32-AD7D-95273A81A10A}" destId="{C31E8A35-85E5-4D5B-B79B-18BA81301457}" srcOrd="0" destOrd="0" presId="urn:microsoft.com/office/officeart/2009/3/layout/RandomtoResultProcess"/>
    <dgm:cxn modelId="{EE8D6427-28D2-4BDC-B452-D48DBEC3F905}" type="presParOf" srcId="{FA58F854-ED45-4C32-AD7D-95273A81A10A}" destId="{7F3C2607-B417-4692-B2FE-9125E7E8E20F}" srcOrd="1" destOrd="0" presId="urn:microsoft.com/office/officeart/2009/3/layout/RandomtoResultProcess"/>
    <dgm:cxn modelId="{3D854EFE-66EF-49B5-8E83-BD36BCC60BD9}" type="presParOf" srcId="{9EB4DE2F-CBC5-478F-9DC5-84401EF74E39}" destId="{547AC235-B01F-4536-9C4D-0AF6FB368CF9}" srcOrd="8" destOrd="0" presId="urn:microsoft.com/office/officeart/2009/3/layout/RandomtoResultProcess"/>
    <dgm:cxn modelId="{AAD8A3C0-0CBC-41CD-8A31-F6BCB37E2CA8}" type="presParOf" srcId="{547AC235-B01F-4536-9C4D-0AF6FB368CF9}" destId="{49271E1C-04F8-4E7B-AFEF-F8AF939B0094}" srcOrd="0" destOrd="0" presId="urn:microsoft.com/office/officeart/2009/3/layout/RandomtoResultProcess"/>
    <dgm:cxn modelId="{C8204604-99DB-4651-94B5-F450D68F81D9}" type="presParOf" srcId="{547AC235-B01F-4536-9C4D-0AF6FB368CF9}" destId="{04D1C015-49B3-489C-BA25-8E50DD963F11}" srcOrd="1" destOrd="0" presId="urn:microsoft.com/office/officeart/2009/3/layout/RandomtoResultProcess"/>
    <dgm:cxn modelId="{FB1500BC-BD8D-4A5E-84D8-431C9448EC99}" type="presParOf" srcId="{547AC235-B01F-4536-9C4D-0AF6FB368CF9}" destId="{E9969488-B95A-49BF-868A-6373D8866859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2B73C-E849-4B1B-BFFD-B35844E3ED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CBE21C-C8E6-48C3-862A-1FBDB1D876AE}">
      <dgm:prSet phldrT="[Texto]"/>
      <dgm:spPr/>
      <dgm:t>
        <a:bodyPr/>
        <a:lstStyle/>
        <a:p>
          <a:r>
            <a:rPr lang="es-ES" b="1" dirty="0" smtClean="0"/>
            <a:t>Centrarse en el usuario</a:t>
          </a:r>
          <a:endParaRPr lang="es-ES" b="1" dirty="0"/>
        </a:p>
      </dgm:t>
    </dgm:pt>
    <dgm:pt modelId="{48D3D272-A934-4DF7-B734-58946C970C31}" type="parTrans" cxnId="{EE3C633F-D7CF-49A0-BBC0-C78DEC2EA58C}">
      <dgm:prSet/>
      <dgm:spPr/>
      <dgm:t>
        <a:bodyPr/>
        <a:lstStyle/>
        <a:p>
          <a:endParaRPr lang="es-ES"/>
        </a:p>
      </dgm:t>
    </dgm:pt>
    <dgm:pt modelId="{0898560A-A88A-46B8-94AB-CB4E1F4BB537}" type="sibTrans" cxnId="{EE3C633F-D7CF-49A0-BBC0-C78DEC2EA58C}">
      <dgm:prSet/>
      <dgm:spPr/>
      <dgm:t>
        <a:bodyPr/>
        <a:lstStyle/>
        <a:p>
          <a:endParaRPr lang="es-ES"/>
        </a:p>
      </dgm:t>
    </dgm:pt>
    <dgm:pt modelId="{32257C78-A8F7-485A-B65E-503C9281A9E4}">
      <dgm:prSet phldrT="[Texto]"/>
      <dgm:spPr/>
      <dgm:t>
        <a:bodyPr/>
        <a:lstStyle/>
        <a:p>
          <a:r>
            <a:rPr lang="es-EC" b="1" i="0" dirty="0" smtClean="0"/>
            <a:t>Coherencia</a:t>
          </a:r>
          <a:endParaRPr lang="es-ES" dirty="0"/>
        </a:p>
      </dgm:t>
    </dgm:pt>
    <dgm:pt modelId="{FBB0523E-FF4E-49CD-B821-514242DBCE2B}" type="parTrans" cxnId="{7A53FD86-7777-45E0-A1D4-FAF9955C7370}">
      <dgm:prSet/>
      <dgm:spPr/>
      <dgm:t>
        <a:bodyPr/>
        <a:lstStyle/>
        <a:p>
          <a:endParaRPr lang="es-ES"/>
        </a:p>
      </dgm:t>
    </dgm:pt>
    <dgm:pt modelId="{5C4A2163-0F14-48A4-A4ED-F2BC944D22C3}" type="sibTrans" cxnId="{7A53FD86-7777-45E0-A1D4-FAF9955C7370}">
      <dgm:prSet/>
      <dgm:spPr/>
      <dgm:t>
        <a:bodyPr/>
        <a:lstStyle/>
        <a:p>
          <a:endParaRPr lang="es-ES"/>
        </a:p>
      </dgm:t>
    </dgm:pt>
    <dgm:pt modelId="{F9027DA8-A0ED-4C93-BDD5-54597F676A05}">
      <dgm:prSet phldrT="[Texto]"/>
      <dgm:spPr/>
      <dgm:t>
        <a:bodyPr/>
        <a:lstStyle/>
        <a:p>
          <a:r>
            <a:rPr lang="es-EC" b="1" i="0" dirty="0" smtClean="0"/>
            <a:t>Jerarquía</a:t>
          </a:r>
          <a:endParaRPr lang="es-ES" dirty="0"/>
        </a:p>
      </dgm:t>
    </dgm:pt>
    <dgm:pt modelId="{9D1E0A24-4E79-4D8A-B0A3-AA8251716673}" type="parTrans" cxnId="{2E83A358-FD9B-4CA3-B241-3927C8222FD7}">
      <dgm:prSet/>
      <dgm:spPr/>
      <dgm:t>
        <a:bodyPr/>
        <a:lstStyle/>
        <a:p>
          <a:endParaRPr lang="es-ES"/>
        </a:p>
      </dgm:t>
    </dgm:pt>
    <dgm:pt modelId="{7D7D0823-5B08-4370-97B5-C3C6A1EE75A7}" type="sibTrans" cxnId="{2E83A358-FD9B-4CA3-B241-3927C8222FD7}">
      <dgm:prSet/>
      <dgm:spPr/>
      <dgm:t>
        <a:bodyPr/>
        <a:lstStyle/>
        <a:p>
          <a:endParaRPr lang="es-ES"/>
        </a:p>
      </dgm:t>
    </dgm:pt>
    <dgm:pt modelId="{4462B5B5-10F8-43A1-AB40-BA2BF8D3A6A5}">
      <dgm:prSet phldrT="[Texto]"/>
      <dgm:spPr/>
      <dgm:t>
        <a:bodyPr/>
        <a:lstStyle/>
        <a:p>
          <a:r>
            <a:rPr lang="es-EC" b="1" i="0" dirty="0" smtClean="0"/>
            <a:t>Accesibilidad</a:t>
          </a:r>
          <a:endParaRPr lang="es-ES" dirty="0"/>
        </a:p>
      </dgm:t>
    </dgm:pt>
    <dgm:pt modelId="{348E285D-DDCE-4ECB-AD49-6B33953C8C09}" type="parTrans" cxnId="{7F44019C-3470-4A75-895B-7560B6BA5122}">
      <dgm:prSet/>
      <dgm:spPr/>
      <dgm:t>
        <a:bodyPr/>
        <a:lstStyle/>
        <a:p>
          <a:endParaRPr lang="es-ES"/>
        </a:p>
      </dgm:t>
    </dgm:pt>
    <dgm:pt modelId="{89CEC5B6-D0D4-4FB6-9206-E22C1F26E74F}" type="sibTrans" cxnId="{7F44019C-3470-4A75-895B-7560B6BA5122}">
      <dgm:prSet/>
      <dgm:spPr/>
      <dgm:t>
        <a:bodyPr/>
        <a:lstStyle/>
        <a:p>
          <a:endParaRPr lang="es-ES"/>
        </a:p>
      </dgm:t>
    </dgm:pt>
    <dgm:pt modelId="{4B176650-F631-4D18-94DA-39849A8F2126}">
      <dgm:prSet phldrT="[Texto]"/>
      <dgm:spPr/>
      <dgm:t>
        <a:bodyPr/>
        <a:lstStyle/>
        <a:p>
          <a:r>
            <a:rPr lang="es-EC" b="1" i="0" dirty="0" smtClean="0"/>
            <a:t>Usabilidad</a:t>
          </a:r>
          <a:endParaRPr lang="es-ES" dirty="0"/>
        </a:p>
      </dgm:t>
    </dgm:pt>
    <dgm:pt modelId="{32947B77-02E0-407B-9D4C-C646DA35DCDF}" type="parTrans" cxnId="{96695316-9A2D-42DB-87F2-8AF7814DA6B2}">
      <dgm:prSet/>
      <dgm:spPr/>
      <dgm:t>
        <a:bodyPr/>
        <a:lstStyle/>
        <a:p>
          <a:endParaRPr lang="es-ES"/>
        </a:p>
      </dgm:t>
    </dgm:pt>
    <dgm:pt modelId="{ACFB3C87-2C7B-46FB-B3A3-A3D8E8BEA59E}" type="sibTrans" cxnId="{96695316-9A2D-42DB-87F2-8AF7814DA6B2}">
      <dgm:prSet/>
      <dgm:spPr/>
      <dgm:t>
        <a:bodyPr/>
        <a:lstStyle/>
        <a:p>
          <a:endParaRPr lang="es-ES"/>
        </a:p>
      </dgm:t>
    </dgm:pt>
    <dgm:pt modelId="{5AE0E894-B936-41F5-B0BE-98606C0220AB}">
      <dgm:prSet phldrT="[Texto]"/>
      <dgm:spPr/>
      <dgm:t>
        <a:bodyPr/>
        <a:lstStyle/>
        <a:p>
          <a:r>
            <a:rPr lang="es-ES" b="1" dirty="0" smtClean="0"/>
            <a:t>Simpleza</a:t>
          </a:r>
        </a:p>
        <a:p>
          <a:r>
            <a:rPr lang="es-ES" b="1" dirty="0" smtClean="0"/>
            <a:t>(KISS)</a:t>
          </a:r>
          <a:endParaRPr lang="es-ES" b="1" dirty="0"/>
        </a:p>
      </dgm:t>
    </dgm:pt>
    <dgm:pt modelId="{52F8B35C-9D48-424D-921A-1F464E9E425E}" type="parTrans" cxnId="{0C02D54B-3073-4313-853F-D42D09B8A2CC}">
      <dgm:prSet/>
      <dgm:spPr/>
      <dgm:t>
        <a:bodyPr/>
        <a:lstStyle/>
        <a:p>
          <a:endParaRPr lang="es-ES"/>
        </a:p>
      </dgm:t>
    </dgm:pt>
    <dgm:pt modelId="{3BDF2D58-BB06-4FDC-9C18-195B5DD7F8C3}" type="sibTrans" cxnId="{0C02D54B-3073-4313-853F-D42D09B8A2CC}">
      <dgm:prSet/>
      <dgm:spPr/>
      <dgm:t>
        <a:bodyPr/>
        <a:lstStyle/>
        <a:p>
          <a:endParaRPr lang="es-ES"/>
        </a:p>
      </dgm:t>
    </dgm:pt>
    <dgm:pt modelId="{AFDF448C-5B2C-4C86-BF4D-EEFF0BAB51E7}" type="pres">
      <dgm:prSet presAssocID="{6272B73C-E849-4B1B-BFFD-B35844E3ED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0EDCC3-34E8-4BDF-A6D6-95C9026522E3}" type="pres">
      <dgm:prSet presAssocID="{ABCBE21C-C8E6-48C3-862A-1FBDB1D876A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55046A-D70D-443E-A2D2-3C47EEBE9C91}" type="pres">
      <dgm:prSet presAssocID="{0898560A-A88A-46B8-94AB-CB4E1F4BB537}" presName="sibTrans" presStyleCnt="0"/>
      <dgm:spPr/>
    </dgm:pt>
    <dgm:pt modelId="{922FEE60-8C8A-428D-8060-9E3784FB74F0}" type="pres">
      <dgm:prSet presAssocID="{32257C78-A8F7-485A-B65E-503C9281A9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299DAD-F7E5-49FA-AEBA-435806A6F3C8}" type="pres">
      <dgm:prSet presAssocID="{5C4A2163-0F14-48A4-A4ED-F2BC944D22C3}" presName="sibTrans" presStyleCnt="0"/>
      <dgm:spPr/>
    </dgm:pt>
    <dgm:pt modelId="{8D65717C-9F94-4C2F-9239-252D00471A14}" type="pres">
      <dgm:prSet presAssocID="{F9027DA8-A0ED-4C93-BDD5-54597F676A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7C6B49-D5E0-4935-AA35-55F1E07570AB}" type="pres">
      <dgm:prSet presAssocID="{7D7D0823-5B08-4370-97B5-C3C6A1EE75A7}" presName="sibTrans" presStyleCnt="0"/>
      <dgm:spPr/>
    </dgm:pt>
    <dgm:pt modelId="{159354FB-D394-4753-99B0-7BA79C57CAFF}" type="pres">
      <dgm:prSet presAssocID="{4462B5B5-10F8-43A1-AB40-BA2BF8D3A6A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5728D1-D619-4BEE-A30B-EDED82946FCC}" type="pres">
      <dgm:prSet presAssocID="{89CEC5B6-D0D4-4FB6-9206-E22C1F26E74F}" presName="sibTrans" presStyleCnt="0"/>
      <dgm:spPr/>
    </dgm:pt>
    <dgm:pt modelId="{43E50E16-9280-4232-99AD-1BCBF59D87E8}" type="pres">
      <dgm:prSet presAssocID="{4B176650-F631-4D18-94DA-39849A8F212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766F8-0F46-4796-9545-7AF871DBABDC}" type="pres">
      <dgm:prSet presAssocID="{ACFB3C87-2C7B-46FB-B3A3-A3D8E8BEA59E}" presName="sibTrans" presStyleCnt="0"/>
      <dgm:spPr/>
    </dgm:pt>
    <dgm:pt modelId="{8E6605F9-F125-4423-8BC2-E5B0E8BB417A}" type="pres">
      <dgm:prSet presAssocID="{5AE0E894-B936-41F5-B0BE-98606C0220A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598FB3-8DC5-4488-9F55-133EB10835C8}" type="presOf" srcId="{6272B73C-E849-4B1B-BFFD-B35844E3ED83}" destId="{AFDF448C-5B2C-4C86-BF4D-EEFF0BAB51E7}" srcOrd="0" destOrd="0" presId="urn:microsoft.com/office/officeart/2005/8/layout/default"/>
    <dgm:cxn modelId="{2E83A358-FD9B-4CA3-B241-3927C8222FD7}" srcId="{6272B73C-E849-4B1B-BFFD-B35844E3ED83}" destId="{F9027DA8-A0ED-4C93-BDD5-54597F676A05}" srcOrd="2" destOrd="0" parTransId="{9D1E0A24-4E79-4D8A-B0A3-AA8251716673}" sibTransId="{7D7D0823-5B08-4370-97B5-C3C6A1EE75A7}"/>
    <dgm:cxn modelId="{FCFED5E2-DF7A-4BED-89B7-97F821D1D91A}" type="presOf" srcId="{ABCBE21C-C8E6-48C3-862A-1FBDB1D876AE}" destId="{030EDCC3-34E8-4BDF-A6D6-95C9026522E3}" srcOrd="0" destOrd="0" presId="urn:microsoft.com/office/officeart/2005/8/layout/default"/>
    <dgm:cxn modelId="{EE3C633F-D7CF-49A0-BBC0-C78DEC2EA58C}" srcId="{6272B73C-E849-4B1B-BFFD-B35844E3ED83}" destId="{ABCBE21C-C8E6-48C3-862A-1FBDB1D876AE}" srcOrd="0" destOrd="0" parTransId="{48D3D272-A934-4DF7-B734-58946C970C31}" sibTransId="{0898560A-A88A-46B8-94AB-CB4E1F4BB537}"/>
    <dgm:cxn modelId="{7F44019C-3470-4A75-895B-7560B6BA5122}" srcId="{6272B73C-E849-4B1B-BFFD-B35844E3ED83}" destId="{4462B5B5-10F8-43A1-AB40-BA2BF8D3A6A5}" srcOrd="3" destOrd="0" parTransId="{348E285D-DDCE-4ECB-AD49-6B33953C8C09}" sibTransId="{89CEC5B6-D0D4-4FB6-9206-E22C1F26E74F}"/>
    <dgm:cxn modelId="{7A53FD86-7777-45E0-A1D4-FAF9955C7370}" srcId="{6272B73C-E849-4B1B-BFFD-B35844E3ED83}" destId="{32257C78-A8F7-485A-B65E-503C9281A9E4}" srcOrd="1" destOrd="0" parTransId="{FBB0523E-FF4E-49CD-B821-514242DBCE2B}" sibTransId="{5C4A2163-0F14-48A4-A4ED-F2BC944D22C3}"/>
    <dgm:cxn modelId="{69016D52-0C9C-465D-8C7F-838930150F16}" type="presOf" srcId="{32257C78-A8F7-485A-B65E-503C9281A9E4}" destId="{922FEE60-8C8A-428D-8060-9E3784FB74F0}" srcOrd="0" destOrd="0" presId="urn:microsoft.com/office/officeart/2005/8/layout/default"/>
    <dgm:cxn modelId="{40AC3F62-46FE-4D25-A90D-2AD0FB86DA7F}" type="presOf" srcId="{F9027DA8-A0ED-4C93-BDD5-54597F676A05}" destId="{8D65717C-9F94-4C2F-9239-252D00471A14}" srcOrd="0" destOrd="0" presId="urn:microsoft.com/office/officeart/2005/8/layout/default"/>
    <dgm:cxn modelId="{96695316-9A2D-42DB-87F2-8AF7814DA6B2}" srcId="{6272B73C-E849-4B1B-BFFD-B35844E3ED83}" destId="{4B176650-F631-4D18-94DA-39849A8F2126}" srcOrd="4" destOrd="0" parTransId="{32947B77-02E0-407B-9D4C-C646DA35DCDF}" sibTransId="{ACFB3C87-2C7B-46FB-B3A3-A3D8E8BEA59E}"/>
    <dgm:cxn modelId="{15B734FA-E10A-4061-9ECF-7B87C859A7FE}" type="presOf" srcId="{5AE0E894-B936-41F5-B0BE-98606C0220AB}" destId="{8E6605F9-F125-4423-8BC2-E5B0E8BB417A}" srcOrd="0" destOrd="0" presId="urn:microsoft.com/office/officeart/2005/8/layout/default"/>
    <dgm:cxn modelId="{EBA8FD16-6FD3-49FD-9EA9-F1E25BEDECA4}" type="presOf" srcId="{4462B5B5-10F8-43A1-AB40-BA2BF8D3A6A5}" destId="{159354FB-D394-4753-99B0-7BA79C57CAFF}" srcOrd="0" destOrd="0" presId="urn:microsoft.com/office/officeart/2005/8/layout/default"/>
    <dgm:cxn modelId="{D1ED4A2B-1457-411F-BC84-A1A46764B2CA}" type="presOf" srcId="{4B176650-F631-4D18-94DA-39849A8F2126}" destId="{43E50E16-9280-4232-99AD-1BCBF59D87E8}" srcOrd="0" destOrd="0" presId="urn:microsoft.com/office/officeart/2005/8/layout/default"/>
    <dgm:cxn modelId="{0C02D54B-3073-4313-853F-D42D09B8A2CC}" srcId="{6272B73C-E849-4B1B-BFFD-B35844E3ED83}" destId="{5AE0E894-B936-41F5-B0BE-98606C0220AB}" srcOrd="5" destOrd="0" parTransId="{52F8B35C-9D48-424D-921A-1F464E9E425E}" sibTransId="{3BDF2D58-BB06-4FDC-9C18-195B5DD7F8C3}"/>
    <dgm:cxn modelId="{9F7CD891-B0AE-4F40-8CEB-28735AD52C3E}" type="presParOf" srcId="{AFDF448C-5B2C-4C86-BF4D-EEFF0BAB51E7}" destId="{030EDCC3-34E8-4BDF-A6D6-95C9026522E3}" srcOrd="0" destOrd="0" presId="urn:microsoft.com/office/officeart/2005/8/layout/default"/>
    <dgm:cxn modelId="{F520EB2D-C802-425A-8552-BBEC32539CF7}" type="presParOf" srcId="{AFDF448C-5B2C-4C86-BF4D-EEFF0BAB51E7}" destId="{7855046A-D70D-443E-A2D2-3C47EEBE9C91}" srcOrd="1" destOrd="0" presId="urn:microsoft.com/office/officeart/2005/8/layout/default"/>
    <dgm:cxn modelId="{FD196D7B-3870-437D-B35D-41A51EBF5BD4}" type="presParOf" srcId="{AFDF448C-5B2C-4C86-BF4D-EEFF0BAB51E7}" destId="{922FEE60-8C8A-428D-8060-9E3784FB74F0}" srcOrd="2" destOrd="0" presId="urn:microsoft.com/office/officeart/2005/8/layout/default"/>
    <dgm:cxn modelId="{05EFCF97-590A-4AA7-997C-BBE34A3427FE}" type="presParOf" srcId="{AFDF448C-5B2C-4C86-BF4D-EEFF0BAB51E7}" destId="{44299DAD-F7E5-49FA-AEBA-435806A6F3C8}" srcOrd="3" destOrd="0" presId="urn:microsoft.com/office/officeart/2005/8/layout/default"/>
    <dgm:cxn modelId="{A426315E-9984-48EB-A224-167FBD2F5116}" type="presParOf" srcId="{AFDF448C-5B2C-4C86-BF4D-EEFF0BAB51E7}" destId="{8D65717C-9F94-4C2F-9239-252D00471A14}" srcOrd="4" destOrd="0" presId="urn:microsoft.com/office/officeart/2005/8/layout/default"/>
    <dgm:cxn modelId="{993C071E-3C41-4F15-847C-5C6C4B07B889}" type="presParOf" srcId="{AFDF448C-5B2C-4C86-BF4D-EEFF0BAB51E7}" destId="{A47C6B49-D5E0-4935-AA35-55F1E07570AB}" srcOrd="5" destOrd="0" presId="urn:microsoft.com/office/officeart/2005/8/layout/default"/>
    <dgm:cxn modelId="{D01F70D6-0F97-4564-918B-E0B46C861B9A}" type="presParOf" srcId="{AFDF448C-5B2C-4C86-BF4D-EEFF0BAB51E7}" destId="{159354FB-D394-4753-99B0-7BA79C57CAFF}" srcOrd="6" destOrd="0" presId="urn:microsoft.com/office/officeart/2005/8/layout/default"/>
    <dgm:cxn modelId="{413C9149-7C13-407B-94FC-159916A53772}" type="presParOf" srcId="{AFDF448C-5B2C-4C86-BF4D-EEFF0BAB51E7}" destId="{5E5728D1-D619-4BEE-A30B-EDED82946FCC}" srcOrd="7" destOrd="0" presId="urn:microsoft.com/office/officeart/2005/8/layout/default"/>
    <dgm:cxn modelId="{48AED0E9-C972-4376-AF1E-CE6939D8712E}" type="presParOf" srcId="{AFDF448C-5B2C-4C86-BF4D-EEFF0BAB51E7}" destId="{43E50E16-9280-4232-99AD-1BCBF59D87E8}" srcOrd="8" destOrd="0" presId="urn:microsoft.com/office/officeart/2005/8/layout/default"/>
    <dgm:cxn modelId="{45BDC684-C1F2-4BCC-955C-00964051DD88}" type="presParOf" srcId="{AFDF448C-5B2C-4C86-BF4D-EEFF0BAB51E7}" destId="{AAE766F8-0F46-4796-9545-7AF871DBABDC}" srcOrd="9" destOrd="0" presId="urn:microsoft.com/office/officeart/2005/8/layout/default"/>
    <dgm:cxn modelId="{C1707098-FE0A-4B9F-8F61-4427FF87B7DF}" type="presParOf" srcId="{AFDF448C-5B2C-4C86-BF4D-EEFF0BAB51E7}" destId="{8E6605F9-F125-4423-8BC2-E5B0E8BB41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19892-4C89-4ED0-AF38-B6DF0C3B456E}">
      <dsp:nvSpPr>
        <dsp:cNvPr id="0" name=""/>
        <dsp:cNvSpPr/>
      </dsp:nvSpPr>
      <dsp:spPr>
        <a:xfrm>
          <a:off x="95665" y="692123"/>
          <a:ext cx="1391694" cy="458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1</a:t>
          </a:r>
          <a:endParaRPr lang="es-ES" sz="2700" kern="1200" dirty="0"/>
        </a:p>
      </dsp:txBody>
      <dsp:txXfrm>
        <a:off x="95665" y="692123"/>
        <a:ext cx="1391694" cy="458626"/>
      </dsp:txXfrm>
    </dsp:sp>
    <dsp:sp modelId="{D359EAA9-5218-475F-AB8D-47F582659F48}">
      <dsp:nvSpPr>
        <dsp:cNvPr id="0" name=""/>
        <dsp:cNvSpPr/>
      </dsp:nvSpPr>
      <dsp:spPr>
        <a:xfrm>
          <a:off x="95665" y="1659208"/>
          <a:ext cx="1391694" cy="85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Dolores de los usuarios</a:t>
          </a:r>
          <a:endParaRPr lang="es-ES" sz="1600" kern="1200" dirty="0"/>
        </a:p>
      </dsp:txBody>
      <dsp:txXfrm>
        <a:off x="95665" y="1659208"/>
        <a:ext cx="1391694" cy="859242"/>
      </dsp:txXfrm>
    </dsp:sp>
    <dsp:sp modelId="{46A8CAA1-7A3B-49C7-98F5-15BE3345502D}">
      <dsp:nvSpPr>
        <dsp:cNvPr id="0" name=""/>
        <dsp:cNvSpPr/>
      </dsp:nvSpPr>
      <dsp:spPr>
        <a:xfrm>
          <a:off x="94083" y="552637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924C2-266A-4E8E-A5A9-5A322D72A33D}">
      <dsp:nvSpPr>
        <dsp:cNvPr id="0" name=""/>
        <dsp:cNvSpPr/>
      </dsp:nvSpPr>
      <dsp:spPr>
        <a:xfrm>
          <a:off x="171575" y="397653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AFC4A-E09A-4A21-A9FE-163369EC2E3B}">
      <dsp:nvSpPr>
        <dsp:cNvPr id="0" name=""/>
        <dsp:cNvSpPr/>
      </dsp:nvSpPr>
      <dsp:spPr>
        <a:xfrm>
          <a:off x="357556" y="428650"/>
          <a:ext cx="173961" cy="173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E458C-55B0-4033-B2D3-3280948A5DD9}">
      <dsp:nvSpPr>
        <dsp:cNvPr id="0" name=""/>
        <dsp:cNvSpPr/>
      </dsp:nvSpPr>
      <dsp:spPr>
        <a:xfrm>
          <a:off x="512540" y="258167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A8BD1-7B09-4AFC-9DD3-7BCD2F045F6A}">
      <dsp:nvSpPr>
        <dsp:cNvPr id="0" name=""/>
        <dsp:cNvSpPr/>
      </dsp:nvSpPr>
      <dsp:spPr>
        <a:xfrm>
          <a:off x="714020" y="196174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7F9E8-5E2F-46D7-8328-9BDCCDB78DAA}">
      <dsp:nvSpPr>
        <dsp:cNvPr id="0" name=""/>
        <dsp:cNvSpPr/>
      </dsp:nvSpPr>
      <dsp:spPr>
        <a:xfrm>
          <a:off x="961994" y="304662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22047-6FBA-4922-AC24-35A5BF86FF3C}">
      <dsp:nvSpPr>
        <dsp:cNvPr id="0" name=""/>
        <dsp:cNvSpPr/>
      </dsp:nvSpPr>
      <dsp:spPr>
        <a:xfrm>
          <a:off x="1116978" y="382155"/>
          <a:ext cx="173961" cy="173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9ADCE-FF65-44E0-8C76-1B6C48035C8A}">
      <dsp:nvSpPr>
        <dsp:cNvPr id="0" name=""/>
        <dsp:cNvSpPr/>
      </dsp:nvSpPr>
      <dsp:spPr>
        <a:xfrm>
          <a:off x="1333956" y="552637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455E5-AA38-4E6D-8C03-2CD87F24D185}">
      <dsp:nvSpPr>
        <dsp:cNvPr id="0" name=""/>
        <dsp:cNvSpPr/>
      </dsp:nvSpPr>
      <dsp:spPr>
        <a:xfrm>
          <a:off x="1426947" y="723120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B157E-AD5E-490E-8AFC-A28B5A8ABCF2}">
      <dsp:nvSpPr>
        <dsp:cNvPr id="0" name=""/>
        <dsp:cNvSpPr/>
      </dsp:nvSpPr>
      <dsp:spPr>
        <a:xfrm>
          <a:off x="621029" y="397653"/>
          <a:ext cx="284664" cy="284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CFB81-1296-4C54-8597-C7B22EC2E568}">
      <dsp:nvSpPr>
        <dsp:cNvPr id="0" name=""/>
        <dsp:cNvSpPr/>
      </dsp:nvSpPr>
      <dsp:spPr>
        <a:xfrm>
          <a:off x="16591" y="986593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0D34D-0394-4517-BD88-B4CE0DC5A922}">
      <dsp:nvSpPr>
        <dsp:cNvPr id="0" name=""/>
        <dsp:cNvSpPr/>
      </dsp:nvSpPr>
      <dsp:spPr>
        <a:xfrm>
          <a:off x="109582" y="1126078"/>
          <a:ext cx="173961" cy="173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24925-81C9-47D7-B8ED-06FED9FDEDB2}">
      <dsp:nvSpPr>
        <dsp:cNvPr id="0" name=""/>
        <dsp:cNvSpPr/>
      </dsp:nvSpPr>
      <dsp:spPr>
        <a:xfrm>
          <a:off x="342058" y="1250066"/>
          <a:ext cx="253035" cy="253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54AE6-04E4-4A4A-A1DB-139AF9333E66}">
      <dsp:nvSpPr>
        <dsp:cNvPr id="0" name=""/>
        <dsp:cNvSpPr/>
      </dsp:nvSpPr>
      <dsp:spPr>
        <a:xfrm>
          <a:off x="667524" y="1451545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6B022-1DDF-4130-AE8C-CFB4D99E4B4F}">
      <dsp:nvSpPr>
        <dsp:cNvPr id="0" name=""/>
        <dsp:cNvSpPr/>
      </dsp:nvSpPr>
      <dsp:spPr>
        <a:xfrm>
          <a:off x="729518" y="1250066"/>
          <a:ext cx="173961" cy="173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9ECA7-57FF-4E35-8D56-29AAF40F446C}">
      <dsp:nvSpPr>
        <dsp:cNvPr id="0" name=""/>
        <dsp:cNvSpPr/>
      </dsp:nvSpPr>
      <dsp:spPr>
        <a:xfrm>
          <a:off x="884502" y="1467043"/>
          <a:ext cx="110702" cy="110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4B57D-D8A4-49E7-A318-70B724914699}">
      <dsp:nvSpPr>
        <dsp:cNvPr id="0" name=""/>
        <dsp:cNvSpPr/>
      </dsp:nvSpPr>
      <dsp:spPr>
        <a:xfrm>
          <a:off x="1023988" y="1219069"/>
          <a:ext cx="253035" cy="253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DE1AD-1648-4E51-A89F-138BAE6353F4}">
      <dsp:nvSpPr>
        <dsp:cNvPr id="0" name=""/>
        <dsp:cNvSpPr/>
      </dsp:nvSpPr>
      <dsp:spPr>
        <a:xfrm>
          <a:off x="1364953" y="1157075"/>
          <a:ext cx="173961" cy="173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4404B-5DDE-4079-AB5F-46058BADB4C7}">
      <dsp:nvSpPr>
        <dsp:cNvPr id="0" name=""/>
        <dsp:cNvSpPr/>
      </dsp:nvSpPr>
      <dsp:spPr>
        <a:xfrm>
          <a:off x="1538915" y="428392"/>
          <a:ext cx="510900" cy="9753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7C280-A4C6-4372-9AF4-A4262B87FB04}">
      <dsp:nvSpPr>
        <dsp:cNvPr id="0" name=""/>
        <dsp:cNvSpPr/>
      </dsp:nvSpPr>
      <dsp:spPr>
        <a:xfrm>
          <a:off x="2049816" y="428866"/>
          <a:ext cx="1393366" cy="97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2</a:t>
          </a:r>
          <a:endParaRPr lang="es-ES" sz="2700" kern="1200" dirty="0"/>
        </a:p>
      </dsp:txBody>
      <dsp:txXfrm>
        <a:off x="2049816" y="428866"/>
        <a:ext cx="1393366" cy="975356"/>
      </dsp:txXfrm>
    </dsp:sp>
    <dsp:sp modelId="{86E674FB-5936-477E-908D-49B8355146E5}">
      <dsp:nvSpPr>
        <dsp:cNvPr id="0" name=""/>
        <dsp:cNvSpPr/>
      </dsp:nvSpPr>
      <dsp:spPr>
        <a:xfrm>
          <a:off x="2049816" y="1659208"/>
          <a:ext cx="1393366" cy="85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Personificación</a:t>
          </a:r>
          <a:endParaRPr lang="es-ES" sz="1600" kern="1200" dirty="0"/>
        </a:p>
      </dsp:txBody>
      <dsp:txXfrm>
        <a:off x="2049816" y="1659208"/>
        <a:ext cx="1393366" cy="859242"/>
      </dsp:txXfrm>
    </dsp:sp>
    <dsp:sp modelId="{A739D31E-C51D-4597-AF7B-92F5B0EF2C03}">
      <dsp:nvSpPr>
        <dsp:cNvPr id="0" name=""/>
        <dsp:cNvSpPr/>
      </dsp:nvSpPr>
      <dsp:spPr>
        <a:xfrm>
          <a:off x="3443182" y="428392"/>
          <a:ext cx="510900" cy="9753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3002D-C2EB-47BF-BB65-8E3F5DEF4D85}">
      <dsp:nvSpPr>
        <dsp:cNvPr id="0" name=""/>
        <dsp:cNvSpPr/>
      </dsp:nvSpPr>
      <dsp:spPr>
        <a:xfrm>
          <a:off x="3954083" y="428866"/>
          <a:ext cx="1393366" cy="97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3</a:t>
          </a:r>
          <a:endParaRPr lang="es-ES" sz="2700" kern="1200" dirty="0"/>
        </a:p>
      </dsp:txBody>
      <dsp:txXfrm>
        <a:off x="3954083" y="428866"/>
        <a:ext cx="1393366" cy="975356"/>
      </dsp:txXfrm>
    </dsp:sp>
    <dsp:sp modelId="{A95889A9-BB67-4A5D-AC64-46A70F066166}">
      <dsp:nvSpPr>
        <dsp:cNvPr id="0" name=""/>
        <dsp:cNvSpPr/>
      </dsp:nvSpPr>
      <dsp:spPr>
        <a:xfrm>
          <a:off x="3954083" y="1659208"/>
          <a:ext cx="1393366" cy="85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Mapeo</a:t>
          </a:r>
          <a:endParaRPr lang="es-ES" sz="1600" kern="1200" dirty="0"/>
        </a:p>
      </dsp:txBody>
      <dsp:txXfrm>
        <a:off x="3954083" y="1659208"/>
        <a:ext cx="1393366" cy="859242"/>
      </dsp:txXfrm>
    </dsp:sp>
    <dsp:sp modelId="{97EAD908-B83B-4CD1-958F-FA448A139F22}">
      <dsp:nvSpPr>
        <dsp:cNvPr id="0" name=""/>
        <dsp:cNvSpPr/>
      </dsp:nvSpPr>
      <dsp:spPr>
        <a:xfrm>
          <a:off x="5347449" y="428392"/>
          <a:ext cx="510900" cy="9753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3E0E3-BE62-41E6-B528-AE2C0A0BD122}">
      <dsp:nvSpPr>
        <dsp:cNvPr id="0" name=""/>
        <dsp:cNvSpPr/>
      </dsp:nvSpPr>
      <dsp:spPr>
        <a:xfrm>
          <a:off x="5858350" y="428866"/>
          <a:ext cx="1393366" cy="97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4</a:t>
          </a:r>
          <a:endParaRPr lang="es-ES" sz="2700" kern="1200" dirty="0"/>
        </a:p>
      </dsp:txBody>
      <dsp:txXfrm>
        <a:off x="5858350" y="428866"/>
        <a:ext cx="1393366" cy="975356"/>
      </dsp:txXfrm>
    </dsp:sp>
    <dsp:sp modelId="{9F7CBC3F-E370-4C16-8A61-A9E292911E68}">
      <dsp:nvSpPr>
        <dsp:cNvPr id="0" name=""/>
        <dsp:cNvSpPr/>
      </dsp:nvSpPr>
      <dsp:spPr>
        <a:xfrm>
          <a:off x="5858350" y="1659208"/>
          <a:ext cx="1393366" cy="85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Planteamiento</a:t>
          </a:r>
          <a:endParaRPr lang="es-ES" sz="1600" kern="1200" dirty="0"/>
        </a:p>
      </dsp:txBody>
      <dsp:txXfrm>
        <a:off x="5858350" y="1659208"/>
        <a:ext cx="1393366" cy="859242"/>
      </dsp:txXfrm>
    </dsp:sp>
    <dsp:sp modelId="{C31E8A35-85E5-4D5B-B79B-18BA81301457}">
      <dsp:nvSpPr>
        <dsp:cNvPr id="0" name=""/>
        <dsp:cNvSpPr/>
      </dsp:nvSpPr>
      <dsp:spPr>
        <a:xfrm>
          <a:off x="7251716" y="428392"/>
          <a:ext cx="510900" cy="97536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1E1C-04F8-4E7B-AFEF-F8AF939B0094}">
      <dsp:nvSpPr>
        <dsp:cNvPr id="0" name=""/>
        <dsp:cNvSpPr/>
      </dsp:nvSpPr>
      <dsp:spPr>
        <a:xfrm>
          <a:off x="7867119" y="359197"/>
          <a:ext cx="1184361" cy="1184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5</a:t>
          </a:r>
          <a:endParaRPr lang="es-ES" sz="2700" kern="1200" dirty="0"/>
        </a:p>
      </dsp:txBody>
      <dsp:txXfrm>
        <a:off x="8040565" y="532643"/>
        <a:ext cx="837469" cy="837469"/>
      </dsp:txXfrm>
    </dsp:sp>
    <dsp:sp modelId="{04D1C015-49B3-489C-BA25-8E50DD963F11}">
      <dsp:nvSpPr>
        <dsp:cNvPr id="0" name=""/>
        <dsp:cNvSpPr/>
      </dsp:nvSpPr>
      <dsp:spPr>
        <a:xfrm>
          <a:off x="7762617" y="1659208"/>
          <a:ext cx="1393366" cy="85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Prototipo</a:t>
          </a:r>
          <a:endParaRPr lang="es-ES" sz="1600" kern="1200" dirty="0"/>
        </a:p>
      </dsp:txBody>
      <dsp:txXfrm>
        <a:off x="7762617" y="1659208"/>
        <a:ext cx="1393366" cy="859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EDCC3-34E8-4BDF-A6D6-95C9026522E3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/>
            <a:t>Centrarse en el usuario</a:t>
          </a:r>
          <a:endParaRPr lang="es-ES" sz="3400" b="1" kern="1200" dirty="0"/>
        </a:p>
      </dsp:txBody>
      <dsp:txXfrm>
        <a:off x="1221978" y="2645"/>
        <a:ext cx="2706687" cy="1624012"/>
      </dsp:txXfrm>
    </dsp:sp>
    <dsp:sp modelId="{922FEE60-8C8A-428D-8060-9E3784FB74F0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i="0" kern="1200" dirty="0" smtClean="0"/>
            <a:t>Coherencia</a:t>
          </a:r>
          <a:endParaRPr lang="es-ES" sz="3400" kern="1200" dirty="0"/>
        </a:p>
      </dsp:txBody>
      <dsp:txXfrm>
        <a:off x="4199334" y="2645"/>
        <a:ext cx="2706687" cy="1624012"/>
      </dsp:txXfrm>
    </dsp:sp>
    <dsp:sp modelId="{8D65717C-9F94-4C2F-9239-252D00471A14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i="0" kern="1200" dirty="0" smtClean="0"/>
            <a:t>Jerarquía</a:t>
          </a:r>
          <a:endParaRPr lang="es-ES" sz="3400" kern="1200" dirty="0"/>
        </a:p>
      </dsp:txBody>
      <dsp:txXfrm>
        <a:off x="1221978" y="1897327"/>
        <a:ext cx="2706687" cy="1624012"/>
      </dsp:txXfrm>
    </dsp:sp>
    <dsp:sp modelId="{159354FB-D394-4753-99B0-7BA79C57CAFF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i="0" kern="1200" dirty="0" smtClean="0"/>
            <a:t>Accesibilidad</a:t>
          </a:r>
          <a:endParaRPr lang="es-ES" sz="3400" kern="1200" dirty="0"/>
        </a:p>
      </dsp:txBody>
      <dsp:txXfrm>
        <a:off x="4199334" y="1897327"/>
        <a:ext cx="2706687" cy="1624012"/>
      </dsp:txXfrm>
    </dsp:sp>
    <dsp:sp modelId="{43E50E16-9280-4232-99AD-1BCBF59D87E8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b="1" i="0" kern="1200" dirty="0" smtClean="0"/>
            <a:t>Usabilidad</a:t>
          </a:r>
          <a:endParaRPr lang="es-ES" sz="3400" kern="1200" dirty="0"/>
        </a:p>
      </dsp:txBody>
      <dsp:txXfrm>
        <a:off x="1221978" y="3792008"/>
        <a:ext cx="2706687" cy="1624012"/>
      </dsp:txXfrm>
    </dsp:sp>
    <dsp:sp modelId="{8E6605F9-F125-4423-8BC2-E5B0E8BB417A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/>
            <a:t>Simpleza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/>
            <a:t>(KISS)</a:t>
          </a:r>
          <a:endParaRPr lang="es-ES" sz="3400" b="1" kern="1200" dirty="0"/>
        </a:p>
      </dsp:txBody>
      <dsp:txXfrm>
        <a:off x="4199334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8A95B-BBB1-4EFC-B16F-632639B9F1BF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358DC-92C5-472C-BD1C-E432CE7DD98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754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Florida</a:t>
            </a:r>
            <a:r>
              <a:rPr lang="es-EC" baseline="0" dirty="0" smtClean="0"/>
              <a:t> International </a:t>
            </a:r>
            <a:r>
              <a:rPr lang="es-EC" baseline="0" dirty="0" err="1" smtClean="0"/>
              <a:t>University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58DC-92C5-472C-BD1C-E432CE7DD982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371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Mapa de empatía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58DC-92C5-472C-BD1C-E432CE7DD982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386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Mapa de empatía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58DC-92C5-472C-BD1C-E432CE7DD982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011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Mapa de viaje de Estudiante al buscar un libro físico</a:t>
            </a:r>
            <a:endParaRPr lang="es-EC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58DC-92C5-472C-BD1C-E432CE7DD982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899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Mapa de viaje de Profesor al usar la biblioteca</a:t>
            </a:r>
            <a:endParaRPr lang="es-EC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58DC-92C5-472C-BD1C-E432CE7DD982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252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Mapa de viaje de Profesor al usar la biblioteca</a:t>
            </a:r>
            <a:endParaRPr lang="es-EC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58DC-92C5-472C-BD1C-E432CE7DD982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483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Mapa de viaje de Profesor al usar la biblioteca</a:t>
            </a:r>
            <a:endParaRPr lang="es-EC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58DC-92C5-472C-BD1C-E432CE7DD982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135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Mapa de viaje de Profesor al usar la biblioteca</a:t>
            </a:r>
            <a:endParaRPr lang="es-EC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358DC-92C5-472C-BD1C-E432CE7DD982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210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392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694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572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544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722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809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939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633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657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387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438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62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695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3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52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08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27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7D88ADC-006D-4F4C-8BE1-0CCC66284579}" type="datetimeFigureOut">
              <a:rPr lang="es-EC" smtClean="0"/>
              <a:t>16/11/2022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9CE1A59-8595-4813-8891-47BB824FE1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0211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xvera@espol.edu.e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76500" y="2225653"/>
            <a:ext cx="9144000" cy="1641490"/>
          </a:xfrm>
        </p:spPr>
        <p:txBody>
          <a:bodyPr/>
          <a:lstStyle/>
          <a:p>
            <a:r>
              <a:rPr lang="es-EC" dirty="0" smtClean="0"/>
              <a:t>Experiencia del Usuario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s-EC" dirty="0" smtClean="0"/>
              <a:t>Fundamento para la gestión de bibliotecas universitarias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317" y="815721"/>
            <a:ext cx="3514725" cy="8286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43725" y="4650109"/>
            <a:ext cx="3724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s-EC" i="1" dirty="0">
                <a:solidFill>
                  <a:schemeClr val="accent6">
                    <a:lumMod val="75000"/>
                  </a:schemeClr>
                </a:solidFill>
                <a:latin typeface="Lexend Deca"/>
              </a:rPr>
              <a:t>Christian Vera A.</a:t>
            </a:r>
          </a:p>
          <a:p>
            <a:pPr algn="r" fontAlgn="base"/>
            <a:r>
              <a:rPr lang="es-EC" i="1" dirty="0">
                <a:solidFill>
                  <a:schemeClr val="accent6">
                    <a:lumMod val="75000"/>
                  </a:schemeClr>
                </a:solidFill>
                <a:latin typeface="Lexend Deca"/>
              </a:rPr>
              <a:t>Director de biblioteca</a:t>
            </a:r>
          </a:p>
        </p:txBody>
      </p:sp>
    </p:spTree>
    <p:extLst>
      <p:ext uri="{BB962C8B-B14F-4D97-AF65-F5344CB8AC3E}">
        <p14:creationId xmlns:p14="http://schemas.microsoft.com/office/powerpoint/2010/main" val="19439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0" y="282059"/>
            <a:ext cx="5588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Personifique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pic>
        <p:nvPicPr>
          <p:cNvPr id="9" name="Marcador de contenido 3"/>
          <p:cNvPicPr/>
          <p:nvPr/>
        </p:nvPicPr>
        <p:blipFill>
          <a:blip r:embed="rId3"/>
          <a:stretch>
            <a:fillRect/>
          </a:stretch>
        </p:blipFill>
        <p:spPr>
          <a:xfrm>
            <a:off x="3006631" y="805279"/>
            <a:ext cx="8032843" cy="5395496"/>
          </a:xfrm>
          <a:prstGeom prst="rect">
            <a:avLst/>
          </a:prstGeom>
        </p:spPr>
      </p:pic>
      <p:pic>
        <p:nvPicPr>
          <p:cNvPr id="6150" name="Picture 6" descr="Ilustración De Personaje Dibujado A Mano De Estudiante Universitario  Femenino PNG , Estudiante Universitaria, Ilustración Dibujada A Mano,  Estudiante PNG y PSD para Descargar Gratis |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8" r="37135"/>
          <a:stretch/>
        </p:blipFill>
        <p:spPr bwMode="auto">
          <a:xfrm>
            <a:off x="1019174" y="902409"/>
            <a:ext cx="1390651" cy="52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ibujos Animados Dibujados A Mano PNG , Estudiantes Universitarios, Profesor,  Varón Vectorial PNG y Vector para Descargar Gratis |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r="36184"/>
          <a:stretch/>
        </p:blipFill>
        <p:spPr bwMode="auto">
          <a:xfrm>
            <a:off x="757099" y="953589"/>
            <a:ext cx="1513602" cy="54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915192" y="953589"/>
            <a:ext cx="8005357" cy="55778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2540" y="282059"/>
            <a:ext cx="5588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Personifique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12218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0" y="282059"/>
            <a:ext cx="5588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Haga un mapa del recorrido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pic>
        <p:nvPicPr>
          <p:cNvPr id="15" name="Picture 6" descr="Ilustración De Personaje Dibujado A Mano De Estudiante Universitario  Femenino PNG , Estudiante Universitaria, Ilustración Dibujada A Mano,  Estudiante PNG y PSD para Descargar Gratis |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8" r="37135"/>
          <a:stretch/>
        </p:blipFill>
        <p:spPr bwMode="auto">
          <a:xfrm>
            <a:off x="1097551" y="1006911"/>
            <a:ext cx="1390651" cy="52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2693122" y="1006911"/>
            <a:ext cx="9233267" cy="5201235"/>
            <a:chOff x="2693122" y="1006911"/>
            <a:chExt cx="9233267" cy="5201235"/>
          </a:xfrm>
        </p:grpSpPr>
        <p:pic>
          <p:nvPicPr>
            <p:cNvPr id="14" name="Imagen 13"/>
            <p:cNvPicPr/>
            <p:nvPr/>
          </p:nvPicPr>
          <p:blipFill rotWithShape="1">
            <a:blip r:embed="rId4"/>
            <a:srcRect l="16407" t="23700" r="17710" b="7025"/>
            <a:stretch/>
          </p:blipFill>
          <p:spPr bwMode="auto">
            <a:xfrm>
              <a:off x="2693122" y="1006911"/>
              <a:ext cx="9233267" cy="52012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3814354" y="2207622"/>
              <a:ext cx="270401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s-EC" dirty="0" smtClean="0">
                  <a:solidFill>
                    <a:schemeClr val="bg1"/>
                  </a:solidFill>
                </a:rPr>
                <a:t>Ingreso a la biblioteca</a:t>
              </a:r>
              <a:endParaRPr lang="es-EC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9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0" y="282059"/>
            <a:ext cx="5588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Haga un mapa del recorrido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pic>
        <p:nvPicPr>
          <p:cNvPr id="16" name="Picture 8" descr="Dibujos Animados Dibujados A Mano PNG , Estudiantes Universitarios, Profesor,  Varón Vectorial PNG y Vector para Descargar Gratis |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r="36184"/>
          <a:stretch/>
        </p:blipFill>
        <p:spPr bwMode="auto">
          <a:xfrm>
            <a:off x="757099" y="953589"/>
            <a:ext cx="1513602" cy="54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/>
          <p:nvPr/>
        </p:nvPicPr>
        <p:blipFill rotWithShape="1">
          <a:blip r:embed="rId4"/>
          <a:srcRect l="21019" t="25637" r="34060" b="7811"/>
          <a:stretch/>
        </p:blipFill>
        <p:spPr bwMode="auto">
          <a:xfrm>
            <a:off x="2527435" y="953589"/>
            <a:ext cx="9176885" cy="5411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13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0" y="282059"/>
            <a:ext cx="309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Planteamientos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pic>
        <p:nvPicPr>
          <p:cNvPr id="13314" name="Picture 2" descr="Mapa de la experiencia del cliente: Ejemplos rea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8"/>
          <a:stretch/>
        </p:blipFill>
        <p:spPr bwMode="auto">
          <a:xfrm>
            <a:off x="2010502" y="1293223"/>
            <a:ext cx="8401050" cy="41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1" y="282059"/>
            <a:ext cx="1982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Prototipo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421583" y="979715"/>
            <a:ext cx="9690872" cy="5726150"/>
            <a:chOff x="1421583" y="979715"/>
            <a:chExt cx="9690872" cy="5726150"/>
          </a:xfrm>
        </p:grpSpPr>
        <p:sp>
          <p:nvSpPr>
            <p:cNvPr id="3" name="Rectángulo 2"/>
            <p:cNvSpPr/>
            <p:nvPr/>
          </p:nvSpPr>
          <p:spPr>
            <a:xfrm>
              <a:off x="1421583" y="979715"/>
              <a:ext cx="9690872" cy="55778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9" name="Marcador de contenido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615" y="1135516"/>
              <a:ext cx="9254808" cy="5570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70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1" y="282059"/>
            <a:ext cx="49472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Principios para el diseño </a:t>
            </a:r>
            <a:r>
              <a:rPr lang="es-EC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UX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36501778"/>
              </p:ext>
            </p:extLst>
          </p:nvPr>
        </p:nvGraphicFramePr>
        <p:xfrm>
          <a:off x="2110377" y="11841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6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ara ojos cerrados imágenes de stock de arte vectorial |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32514" r="7354" b="36978"/>
          <a:stretch/>
        </p:blipFill>
        <p:spPr bwMode="auto">
          <a:xfrm>
            <a:off x="3467100" y="2314575"/>
            <a:ext cx="50863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2188356" y="2319166"/>
            <a:ext cx="7559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C" sz="60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Gracias!</a:t>
            </a:r>
            <a:endParaRPr lang="es-EC" sz="6000" b="0" i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955610" y="4267236"/>
            <a:ext cx="6236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C" sz="2400" i="1" dirty="0" smtClean="0">
                <a:solidFill>
                  <a:schemeClr val="accent6">
                    <a:lumMod val="75000"/>
                  </a:schemeClr>
                </a:solidFill>
                <a:latin typeface="Lexend Deca"/>
              </a:rPr>
              <a:t>Christian Vera A.</a:t>
            </a:r>
          </a:p>
          <a:p>
            <a:pPr algn="ctr" fontAlgn="base"/>
            <a:r>
              <a:rPr lang="es-EC" sz="2400" b="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Lexend Deca"/>
              </a:rPr>
              <a:t>Director</a:t>
            </a:r>
            <a:r>
              <a:rPr lang="es-EC" sz="2400" i="1" dirty="0" smtClean="0">
                <a:solidFill>
                  <a:schemeClr val="accent6">
                    <a:lumMod val="75000"/>
                  </a:schemeClr>
                </a:solidFill>
                <a:latin typeface="Lexend Deca"/>
              </a:rPr>
              <a:t> de biblioteca</a:t>
            </a:r>
          </a:p>
          <a:p>
            <a:pPr algn="ctr" fontAlgn="base"/>
            <a:r>
              <a:rPr lang="es-EC" sz="2400" b="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Lexend Deca"/>
              </a:rPr>
              <a:t>ESPOL</a:t>
            </a:r>
          </a:p>
          <a:p>
            <a:pPr algn="ctr" fontAlgn="base"/>
            <a:r>
              <a:rPr lang="es-EC" sz="2400" i="1" dirty="0" smtClean="0">
                <a:solidFill>
                  <a:schemeClr val="accent6">
                    <a:lumMod val="75000"/>
                  </a:schemeClr>
                </a:solidFill>
                <a:latin typeface="Lexend Deca"/>
              </a:rPr>
              <a:t>Correo: </a:t>
            </a:r>
            <a:r>
              <a:rPr lang="es-EC" sz="2400" i="1" dirty="0" smtClean="0">
                <a:solidFill>
                  <a:schemeClr val="accent6">
                    <a:lumMod val="75000"/>
                  </a:schemeClr>
                </a:solidFill>
                <a:latin typeface="Lexend Deca"/>
                <a:hlinkClick r:id="rId2"/>
              </a:rPr>
              <a:t>cxvera@espol.edu.ec</a:t>
            </a:r>
            <a:endParaRPr lang="es-EC" sz="2400" i="1" dirty="0" smtClean="0">
              <a:solidFill>
                <a:schemeClr val="accent6">
                  <a:lumMod val="75000"/>
                </a:schemeClr>
              </a:solidFill>
              <a:latin typeface="Lexend Deca"/>
            </a:endParaRPr>
          </a:p>
          <a:p>
            <a:pPr algn="ctr" fontAlgn="base"/>
            <a:r>
              <a:rPr lang="es-EC" sz="2400" b="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Lexend Deca"/>
              </a:rPr>
              <a:t>Tel: 593990660683</a:t>
            </a:r>
          </a:p>
        </p:txBody>
      </p:sp>
    </p:spTree>
    <p:extLst>
      <p:ext uri="{BB962C8B-B14F-4D97-AF65-F5344CB8AC3E}">
        <p14:creationId xmlns:p14="http://schemas.microsoft.com/office/powerpoint/2010/main" val="6771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3" y="683419"/>
            <a:ext cx="4108276" cy="23669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77" y="3581400"/>
            <a:ext cx="4158795" cy="277891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665" y="3806333"/>
            <a:ext cx="4141874" cy="27635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4" y="485775"/>
            <a:ext cx="3873887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472082"/>
            <a:ext cx="5138211" cy="28902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57" y="472082"/>
            <a:ext cx="2828925" cy="50292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13" y="3905250"/>
            <a:ext cx="5983988" cy="20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48175" y="1133475"/>
            <a:ext cx="25622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Bases de datos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00925" y="1998107"/>
            <a:ext cx="25622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Indexadores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286625" y="4410075"/>
            <a:ext cx="25622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Libros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305300" y="5391150"/>
            <a:ext cx="25622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Espacios físicos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09725" y="4410075"/>
            <a:ext cx="25622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Computadoras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123950" y="3238500"/>
            <a:ext cx="25622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Integradores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238250" y="1971675"/>
            <a:ext cx="25622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err="1" smtClean="0"/>
              <a:t>Referencistas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772399" y="3204091"/>
            <a:ext cx="256222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Catálogo</a:t>
            </a:r>
            <a:endParaRPr lang="es-EC" dirty="0"/>
          </a:p>
        </p:txBody>
      </p:sp>
      <p:pic>
        <p:nvPicPr>
          <p:cNvPr id="1028" name="Picture 4" descr="32 ideas de Profesor en 2022 | día de los maestros, agradecimiento a  profesores, dibujos de profes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36" y="2970431"/>
            <a:ext cx="767698" cy="12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bujos animados de vuelta al concepto de colegio con estudiantes alegres.  | Vector Gra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53" y="1971675"/>
            <a:ext cx="1377692" cy="137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bujo de Investigador pintado por en Dibujos.net el día 28-05-16 a las  20:37:49. Imprime, pinta o colorea tus propios dibujos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65" y="3636407"/>
            <a:ext cx="1360369" cy="106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Factores que construyen la experiencia de usuario | IDA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58" y="1083572"/>
            <a:ext cx="62388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.media-amazon.com/images/I/416Hql52NCL._SX342_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85" y="817612"/>
            <a:ext cx="3462267" cy="51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0" y="282059"/>
            <a:ext cx="5340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Experiencia 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de usuario (</a:t>
            </a:r>
            <a:r>
              <a:rPr lang="es-EC" sz="2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UX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)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60390" y="2168009"/>
            <a:ext cx="75598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Conjunto 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de factores y elementos relativos a la </a:t>
            </a:r>
            <a:r>
              <a:rPr lang="es-EC" sz="28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interacción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 del usuario con un </a:t>
            </a:r>
            <a:r>
              <a:rPr lang="es-EC" sz="28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entorno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 o dispositivo concretos, dando como resultado una </a:t>
            </a:r>
            <a:r>
              <a:rPr lang="es-EC" sz="28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percepción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 positiva o negativa de dicho servicio, producto o dispositivo.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41484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0" y="282059"/>
            <a:ext cx="5340535" cy="97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Diseño 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de experiencia de usuario (</a:t>
            </a:r>
            <a:r>
              <a:rPr lang="es-EC" sz="2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UX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)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41365" y="2729984"/>
            <a:ext cx="75598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Proceso 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enfocado en </a:t>
            </a:r>
            <a:r>
              <a:rPr lang="es-EC" sz="28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aumentar el nivel de satisfacción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 de un usuario respecto de un producto o servicio al </a:t>
            </a:r>
            <a:r>
              <a:rPr lang="es-EC" sz="28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mejorar su funcionalidad, facilidad de uso y conveniencia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.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38176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0" y="282059"/>
            <a:ext cx="5340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Etapas para el diseño de </a:t>
            </a:r>
            <a:r>
              <a:rPr lang="es-EC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UX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40784082"/>
              </p:ext>
            </p:extLst>
          </p:nvPr>
        </p:nvGraphicFramePr>
        <p:xfrm>
          <a:off x="1504949" y="1948279"/>
          <a:ext cx="9172575" cy="271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7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4B157E-AD5E-490E-8AFC-A28B5A8A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B4B157E-AD5E-490E-8AFC-A28B5A8AB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522047-6FBA-4922-AC24-35A5BF86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FB522047-6FBA-4922-AC24-35A5BF86F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CFB81-1296-4C54-8597-C7B22EC2E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199CFB81-1296-4C54-8597-C7B22EC2E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455E5-AA38-4E6D-8C03-2CD87F24D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6D455E5-AA38-4E6D-8C03-2CD87F24D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06B022-1DDF-4130-AE8C-CFB4D99E4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06B022-1DDF-4130-AE8C-CFB4D99E4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054AE6-04E4-4A4A-A1DB-139AF9333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7C054AE6-04E4-4A4A-A1DB-139AF9333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3E458C-55B0-4033-B2D3-3280948A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383E458C-55B0-4033-B2D3-3280948A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59ADCE-FF65-44E0-8C76-1B6C48035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959ADCE-FF65-44E0-8C76-1B6C48035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924C2-266A-4E8E-A5A9-5A322D72A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72924C2-266A-4E8E-A5A9-5A322D72A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0DE1AD-1648-4E51-A89F-138BAE635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AC0DE1AD-1648-4E51-A89F-138BAE635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7F9E8-5E2F-46D7-8328-9BDCCDB78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7F47F9E8-5E2F-46D7-8328-9BDCCDB78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3AFC4A-E09A-4A21-A9FE-163369EC2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E3AFC4A-E09A-4A21-A9FE-163369EC2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0D34D-0394-4517-BD88-B4CE0DC5A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F550D34D-0394-4517-BD88-B4CE0DC5A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9ECA7-57FF-4E35-8D56-29AAF40F4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149ECA7-57FF-4E35-8D56-29AAF40F4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4B57D-D8A4-49E7-A318-70B724914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12D4B57D-D8A4-49E7-A318-70B724914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AA8BD1-7B09-4AFC-9DD3-7BCD2F045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8AA8BD1-7B09-4AFC-9DD3-7BCD2F045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A8CAA1-7A3B-49C7-98F5-15BE3345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6A8CAA1-7A3B-49C7-98F5-15BE3345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F24925-81C9-47D7-B8ED-06FED9FDE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CF24925-81C9-47D7-B8ED-06FED9FDE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19892-4C89-4ED0-AF38-B6DF0C3B4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EB519892-4C89-4ED0-AF38-B6DF0C3B4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59EAA9-5218-475F-AB8D-47F582659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D359EAA9-5218-475F-AB8D-47F582659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B4404B-5DDE-4079-AB5F-46058BADB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E6B4404B-5DDE-4079-AB5F-46058BADB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37C280-A4C6-4372-9AF4-A4262B87F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0D37C280-A4C6-4372-9AF4-A4262B87F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674FB-5936-477E-908D-49B835514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6E674FB-5936-477E-908D-49B835514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9D31E-C51D-4597-AF7B-92F5B0EF2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739D31E-C51D-4597-AF7B-92F5B0EF2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93002D-C2EB-47BF-BB65-8E3F5DEF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C93002D-C2EB-47BF-BB65-8E3F5DEF4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889A9-BB67-4A5D-AC64-46A70F066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A95889A9-BB67-4A5D-AC64-46A70F066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AD908-B83B-4CD1-958F-FA448A139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97EAD908-B83B-4CD1-958F-FA448A139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A3E0E3-BE62-41E6-B528-AE2C0A0BD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ECA3E0E3-BE62-41E6-B528-AE2C0A0BD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CBC3F-E370-4C16-8A61-A9E292911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9F7CBC3F-E370-4C16-8A61-A9E292911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8A35-85E5-4D5B-B79B-18BA81301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C31E8A35-85E5-4D5B-B79B-18BA81301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271E1C-04F8-4E7B-AFEF-F8AF939B0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49271E1C-04F8-4E7B-AFEF-F8AF939B0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1C015-49B3-489C-BA25-8E50DD963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04D1C015-49B3-489C-BA25-8E50DD963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212540" y="282059"/>
            <a:ext cx="5588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Comprenda 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los puntos de dolor </a:t>
            </a:r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del 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usuario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9790" y="1785598"/>
            <a:ext cx="23020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Entrevistas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697820" y="1830943"/>
            <a:ext cx="23020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exend Deca"/>
              </a:rPr>
              <a:t>Encuestas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pic>
        <p:nvPicPr>
          <p:cNvPr id="6" name="Picture 2" descr="Qué Se Valora En Una Entrevista De Trabajo- Qué Se Evalúa En La Entrev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74" y="2788760"/>
            <a:ext cx="2946552" cy="25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as 6 preguntas clave en una entrevista labo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7" y="2892950"/>
            <a:ext cx="3316726" cy="24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50480" y="1615499"/>
            <a:ext cx="23020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s-EC" sz="2800" b="0" i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Lexend Deca"/>
              </a:rPr>
              <a:t>Grupos focales</a:t>
            </a:r>
            <a:endParaRPr lang="es-EC" sz="2800" b="0" i="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Lexend Deca"/>
            </a:endParaRPr>
          </a:p>
        </p:txBody>
      </p:sp>
      <p:pic>
        <p:nvPicPr>
          <p:cNvPr id="6148" name="Picture 4" descr="Definición de Grupos Focales - Qué es y Concep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38" y="3057515"/>
            <a:ext cx="3153388" cy="231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TM04033923[[fn=Profundidad]]</Template>
  <TotalTime>780</TotalTime>
  <Words>252</Words>
  <Application>Microsoft Office PowerPoint</Application>
  <PresentationFormat>Panorámica</PresentationFormat>
  <Paragraphs>68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Lexend Deca</vt:lpstr>
      <vt:lpstr>Profundidad</vt:lpstr>
      <vt:lpstr>Experiencia del Usuario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Experiencia del Usuario</dc:title>
  <dc:creator>Christian Vera Alcivar</dc:creator>
  <cp:lastModifiedBy>Christian Vera Alcivar</cp:lastModifiedBy>
  <cp:revision>25</cp:revision>
  <dcterms:created xsi:type="dcterms:W3CDTF">2022-11-13T03:32:54Z</dcterms:created>
  <dcterms:modified xsi:type="dcterms:W3CDTF">2022-11-16T21:34:49Z</dcterms:modified>
</cp:coreProperties>
</file>