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5"/>
  </p:handoutMasterIdLst>
  <p:sldIdLst>
    <p:sldId id="256" r:id="rId2"/>
    <p:sldId id="258" r:id="rId3"/>
    <p:sldId id="261" r:id="rId4"/>
    <p:sldId id="262" r:id="rId5"/>
    <p:sldId id="266" r:id="rId6"/>
    <p:sldId id="259" r:id="rId7"/>
    <p:sldId id="260" r:id="rId8"/>
    <p:sldId id="271" r:id="rId9"/>
    <p:sldId id="263" r:id="rId10"/>
    <p:sldId id="265" r:id="rId11"/>
    <p:sldId id="270" r:id="rId12"/>
    <p:sldId id="269" r:id="rId13"/>
    <p:sldId id="257" r:id="rId14"/>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1318"/>
    <a:srgbClr val="A8130E"/>
    <a:srgbClr val="F46B42"/>
    <a:srgbClr val="C5AE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735" autoAdjust="0"/>
    <p:restoredTop sz="94660"/>
  </p:normalViewPr>
  <p:slideViewPr>
    <p:cSldViewPr snapToGrid="0">
      <p:cViewPr varScale="1">
        <p:scale>
          <a:sx n="112" d="100"/>
          <a:sy n="112" d="100"/>
        </p:scale>
        <p:origin x="510"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4D7FF9-7D40-448A-84BE-8AAADE149423}" type="datetimeFigureOut">
              <a:rPr lang="es-PE" smtClean="0"/>
              <a:t>2022/11/11</a:t>
            </a:fld>
            <a:endParaRPr lang="es-PE"/>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3F31A4-7B91-4FC0-82D6-91C46CCF2AEF}" type="slidenum">
              <a:rPr lang="es-PE" smtClean="0"/>
              <a:t>‹Nº›</a:t>
            </a:fld>
            <a:endParaRPr lang="es-PE"/>
          </a:p>
        </p:txBody>
      </p:sp>
    </p:spTree>
    <p:extLst>
      <p:ext uri="{BB962C8B-B14F-4D97-AF65-F5344CB8AC3E}">
        <p14:creationId xmlns:p14="http://schemas.microsoft.com/office/powerpoint/2010/main" val="8297140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AE321BA-597A-4E5A-AE56-77D2A58B716F}"/>
              </a:ext>
            </a:extLst>
          </p:cNvPr>
          <p:cNvPicPr>
            <a:picLocks noChangeAspect="1"/>
          </p:cNvPicPr>
          <p:nvPr userDrawn="1"/>
        </p:nvPicPr>
        <p:blipFill rotWithShape="1">
          <a:blip r:embed="rId2"/>
          <a:srcRect t="5116" b="8746"/>
          <a:stretch/>
        </p:blipFill>
        <p:spPr>
          <a:xfrm>
            <a:off x="0" y="1"/>
            <a:ext cx="12192000" cy="6857999"/>
          </a:xfrm>
          <a:prstGeom prst="rect">
            <a:avLst/>
          </a:prstGeom>
        </p:spPr>
      </p:pic>
    </p:spTree>
    <p:extLst>
      <p:ext uri="{BB962C8B-B14F-4D97-AF65-F5344CB8AC3E}">
        <p14:creationId xmlns:p14="http://schemas.microsoft.com/office/powerpoint/2010/main" val="361549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abla">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C127481-F941-445D-8DE2-29A3DFFF3A04}"/>
              </a:ext>
            </a:extLst>
          </p:cNvPr>
          <p:cNvPicPr>
            <a:picLocks noChangeAspect="1"/>
          </p:cNvPicPr>
          <p:nvPr userDrawn="1"/>
        </p:nvPicPr>
        <p:blipFill rotWithShape="1">
          <a:blip r:embed="rId2"/>
          <a:srcRect l="11208" t="20258" r="9142" b="8730"/>
          <a:stretch/>
        </p:blipFill>
        <p:spPr>
          <a:xfrm>
            <a:off x="0" y="1"/>
            <a:ext cx="12192000" cy="6858000"/>
          </a:xfrm>
          <a:prstGeom prst="rect">
            <a:avLst/>
          </a:prstGeom>
        </p:spPr>
      </p:pic>
      <p:sp>
        <p:nvSpPr>
          <p:cNvPr id="2" name="Marcador de tabla 6"/>
          <p:cNvSpPr txBox="1">
            <a:spLocks noGrp="1"/>
          </p:cNvSpPr>
          <p:nvPr>
            <p:ph type="tbl" idx="4294967295"/>
          </p:nvPr>
        </p:nvSpPr>
        <p:spPr>
          <a:xfrm>
            <a:off x="3636513" y="1534646"/>
            <a:ext cx="7967660" cy="4300084"/>
          </a:xfrm>
          <a:prstGeom prst="rect">
            <a:avLst/>
          </a:prstGeom>
        </p:spPr>
        <p:txBody>
          <a:bodyPr/>
          <a:lstStyle>
            <a:lvl1pPr>
              <a:buClr>
                <a:srgbClr val="D21318"/>
              </a:buClr>
              <a:defRPr lang="es-PE"/>
            </a:lvl1pPr>
          </a:lstStyle>
          <a:p>
            <a:pPr lvl="0"/>
            <a:r>
              <a:rPr lang="es-ES" dirty="0"/>
              <a:t>Haga clic en el icono para agregar una tabla</a:t>
            </a:r>
            <a:endParaRPr lang="es-PE" dirty="0"/>
          </a:p>
        </p:txBody>
      </p:sp>
      <p:sp>
        <p:nvSpPr>
          <p:cNvPr id="3" name="Título 1"/>
          <p:cNvSpPr txBox="1">
            <a:spLocks noGrp="1"/>
          </p:cNvSpPr>
          <p:nvPr>
            <p:ph type="title"/>
          </p:nvPr>
        </p:nvSpPr>
        <p:spPr>
          <a:xfrm>
            <a:off x="419095" y="299136"/>
            <a:ext cx="11185077" cy="1235510"/>
          </a:xfrm>
          <a:prstGeom prst="rect">
            <a:avLst/>
          </a:prstGeom>
        </p:spPr>
        <p:txBody>
          <a:bodyPr>
            <a:normAutofit/>
          </a:bodyPr>
          <a:lstStyle>
            <a:lvl1pPr>
              <a:defRPr sz="3200"/>
            </a:lvl1pPr>
          </a:lstStyle>
          <a:p>
            <a:pPr lvl="0"/>
            <a:r>
              <a:rPr lang="es-ES" dirty="0"/>
              <a:t>Haga clic para modificar el estilo de título del patrón</a:t>
            </a:r>
            <a:endParaRPr lang="es-PE" dirty="0"/>
          </a:p>
        </p:txBody>
      </p:sp>
      <p:sp>
        <p:nvSpPr>
          <p:cNvPr id="4" name="Rectángulo 18"/>
          <p:cNvSpPr/>
          <p:nvPr/>
        </p:nvSpPr>
        <p:spPr>
          <a:xfrm>
            <a:off x="419096" y="299136"/>
            <a:ext cx="3390906" cy="49551"/>
          </a:xfrm>
          <a:prstGeom prst="rect">
            <a:avLst/>
          </a:prstGeom>
          <a:solidFill>
            <a:srgbClr val="D2131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
        <p:nvSpPr>
          <p:cNvPr id="5" name="Marcador de texto 10"/>
          <p:cNvSpPr txBox="1">
            <a:spLocks noGrp="1"/>
          </p:cNvSpPr>
          <p:nvPr>
            <p:ph type="body" idx="4294967295"/>
          </p:nvPr>
        </p:nvSpPr>
        <p:spPr>
          <a:xfrm>
            <a:off x="419096" y="1556418"/>
            <a:ext cx="3036886" cy="4278313"/>
          </a:xfrm>
          <a:prstGeom prst="rect">
            <a:avLst/>
          </a:prstGeom>
        </p:spPr>
        <p:txBody>
          <a:bodyPr/>
          <a:lstStyle>
            <a:lvl1pPr>
              <a:buClr>
                <a:srgbClr val="D21318"/>
              </a:buClr>
              <a:defRPr/>
            </a:lvl1pPr>
            <a:lvl2pPr>
              <a:buClr>
                <a:srgbClr val="D21318"/>
              </a:buClr>
              <a:defRPr/>
            </a:lvl2pPr>
            <a:lvl3pPr>
              <a:buClr>
                <a:srgbClr val="D21318"/>
              </a:buClr>
              <a:defRPr/>
            </a:lvl3pPr>
            <a:lvl4pPr>
              <a:buClr>
                <a:srgbClr val="D21318"/>
              </a:buClr>
              <a:defRPr/>
            </a:lvl4pPr>
            <a:lvl5pPr>
              <a:buClr>
                <a:srgbClr val="D21318"/>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Tree>
    <p:extLst>
      <p:ext uri="{BB962C8B-B14F-4D97-AF65-F5344CB8AC3E}">
        <p14:creationId xmlns:p14="http://schemas.microsoft.com/office/powerpoint/2010/main" val="3701612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co Gris">
    <p:bg>
      <p:bgPr>
        <a:gradFill>
          <a:gsLst>
            <a:gs pos="0">
              <a:srgbClr val="FFFFFF"/>
            </a:gs>
            <a:gs pos="100000">
              <a:srgbClr val="FBFBFB"/>
            </a:gs>
          </a:gsLst>
          <a:lin ang="5400000"/>
        </a:gra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1F303E7-746D-4917-9132-9326E166C28B}"/>
              </a:ext>
            </a:extLst>
          </p:cNvPr>
          <p:cNvPicPr>
            <a:picLocks noChangeAspect="1"/>
          </p:cNvPicPr>
          <p:nvPr userDrawn="1"/>
        </p:nvPicPr>
        <p:blipFill rotWithShape="1">
          <a:blip r:embed="rId2"/>
          <a:srcRect l="11208" t="20258" r="9142" b="8730"/>
          <a:stretch/>
        </p:blipFill>
        <p:spPr>
          <a:xfrm>
            <a:off x="0" y="1"/>
            <a:ext cx="12192000" cy="6858000"/>
          </a:xfrm>
          <a:prstGeom prst="rect">
            <a:avLst/>
          </a:prstGeom>
        </p:spPr>
      </p:pic>
      <p:sp>
        <p:nvSpPr>
          <p:cNvPr id="3" name="Marcador de texto 6"/>
          <p:cNvSpPr txBox="1">
            <a:spLocks noGrp="1"/>
          </p:cNvSpPr>
          <p:nvPr>
            <p:ph type="body" idx="4294967295"/>
          </p:nvPr>
        </p:nvSpPr>
        <p:spPr>
          <a:xfrm>
            <a:off x="419096" y="1562096"/>
            <a:ext cx="5010153" cy="4419596"/>
          </a:xfrm>
          <a:prstGeom prst="rect">
            <a:avLst/>
          </a:prstGeom>
        </p:spPr>
        <p:txBody>
          <a:bodyPr/>
          <a:lstStyle>
            <a:lvl1pPr>
              <a:buClr>
                <a:srgbClr val="D21318"/>
              </a:buClr>
              <a:defRPr/>
            </a:lvl1pPr>
            <a:lvl2pPr>
              <a:buClr>
                <a:srgbClr val="D21318"/>
              </a:buClr>
              <a:defRPr/>
            </a:lvl2pPr>
            <a:lvl3pPr>
              <a:buClr>
                <a:srgbClr val="D21318"/>
              </a:buClr>
              <a:defRPr/>
            </a:lvl3pPr>
            <a:lvl4pPr>
              <a:buClr>
                <a:srgbClr val="D21318"/>
              </a:buClr>
              <a:defRPr/>
            </a:lvl4pPr>
            <a:lvl5pPr>
              <a:buClr>
                <a:srgbClr val="D21318"/>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texto 6"/>
          <p:cNvSpPr txBox="1">
            <a:spLocks noGrp="1"/>
          </p:cNvSpPr>
          <p:nvPr>
            <p:ph type="body" idx="4294967295"/>
          </p:nvPr>
        </p:nvSpPr>
        <p:spPr>
          <a:xfrm>
            <a:off x="6657975" y="1562096"/>
            <a:ext cx="5010153" cy="4419596"/>
          </a:xfrm>
          <a:prstGeom prst="rect">
            <a:avLst/>
          </a:prstGeom>
        </p:spPr>
        <p:txBody>
          <a:bodyPr/>
          <a:lstStyle>
            <a:lvl1pPr>
              <a:buClr>
                <a:srgbClr val="D21318"/>
              </a:buClr>
              <a:defRPr/>
            </a:lvl1pPr>
            <a:lvl2pPr>
              <a:buClr>
                <a:srgbClr val="D21318"/>
              </a:buClr>
              <a:defRPr/>
            </a:lvl2pPr>
            <a:lvl3pPr>
              <a:buClr>
                <a:srgbClr val="D21318"/>
              </a:buClr>
              <a:defRPr/>
            </a:lvl3pPr>
            <a:lvl4pPr>
              <a:buClr>
                <a:srgbClr val="D21318"/>
              </a:buClr>
              <a:defRPr/>
            </a:lvl4pPr>
            <a:lvl5pPr>
              <a:buClr>
                <a:srgbClr val="D21318"/>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5" name="Título 1"/>
          <p:cNvSpPr txBox="1">
            <a:spLocks noGrp="1"/>
          </p:cNvSpPr>
          <p:nvPr>
            <p:ph type="title"/>
          </p:nvPr>
        </p:nvSpPr>
        <p:spPr>
          <a:xfrm>
            <a:off x="419096" y="299136"/>
            <a:ext cx="11249032" cy="1262960"/>
          </a:xfrm>
          <a:prstGeom prst="rect">
            <a:avLst/>
          </a:prstGeom>
        </p:spPr>
        <p:txBody>
          <a:bodyPr>
            <a:noAutofit/>
          </a:bodyPr>
          <a:lstStyle>
            <a:lvl1pPr>
              <a:defRPr sz="3200"/>
            </a:lvl1pPr>
          </a:lstStyle>
          <a:p>
            <a:pPr lvl="0"/>
            <a:r>
              <a:rPr lang="es-ES"/>
              <a:t>Haga clic para modificar el estilo de título del patrón</a:t>
            </a:r>
            <a:endParaRPr lang="es-PE"/>
          </a:p>
        </p:txBody>
      </p:sp>
      <p:sp>
        <p:nvSpPr>
          <p:cNvPr id="6" name="Rectángulo 18"/>
          <p:cNvSpPr/>
          <p:nvPr/>
        </p:nvSpPr>
        <p:spPr>
          <a:xfrm>
            <a:off x="419096" y="299136"/>
            <a:ext cx="3390906" cy="49551"/>
          </a:xfrm>
          <a:prstGeom prst="rect">
            <a:avLst/>
          </a:prstGeom>
          <a:solidFill>
            <a:srgbClr val="D2131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336022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zul Blanco">
    <p:bg>
      <p:bgPr>
        <a:solidFill>
          <a:srgbClr val="FFFFFF"/>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7A937CC-E73E-472C-A1DD-3976802DCE0A}"/>
              </a:ext>
            </a:extLst>
          </p:cNvPr>
          <p:cNvPicPr>
            <a:picLocks noChangeAspect="1"/>
          </p:cNvPicPr>
          <p:nvPr userDrawn="1"/>
        </p:nvPicPr>
        <p:blipFill rotWithShape="1">
          <a:blip r:embed="rId2"/>
          <a:srcRect l="11208" t="20258" r="9142" b="8730"/>
          <a:stretch/>
        </p:blipFill>
        <p:spPr>
          <a:xfrm>
            <a:off x="0" y="1"/>
            <a:ext cx="12192000" cy="6858000"/>
          </a:xfrm>
          <a:prstGeom prst="rect">
            <a:avLst/>
          </a:prstGeom>
        </p:spPr>
      </p:pic>
      <p:sp>
        <p:nvSpPr>
          <p:cNvPr id="3" name="Marcador de texto 6"/>
          <p:cNvSpPr txBox="1">
            <a:spLocks noGrp="1"/>
          </p:cNvSpPr>
          <p:nvPr>
            <p:ph type="body" idx="4294967295"/>
          </p:nvPr>
        </p:nvSpPr>
        <p:spPr>
          <a:xfrm>
            <a:off x="419096" y="1581153"/>
            <a:ext cx="5010153" cy="4400549"/>
          </a:xfrm>
          <a:prstGeom prst="rect">
            <a:avLst/>
          </a:prstGeom>
        </p:spPr>
        <p:txBody>
          <a:bodyP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texto 6"/>
          <p:cNvSpPr txBox="1">
            <a:spLocks noGrp="1"/>
          </p:cNvSpPr>
          <p:nvPr>
            <p:ph type="body" idx="4294967295"/>
          </p:nvPr>
        </p:nvSpPr>
        <p:spPr>
          <a:xfrm>
            <a:off x="6476996" y="1581153"/>
            <a:ext cx="5010153" cy="4400549"/>
          </a:xfrm>
          <a:prstGeom prst="rect">
            <a:avLst/>
          </a:prstGeom>
        </p:spPr>
        <p:txBody>
          <a:bodyPr/>
          <a:lstStyle>
            <a:lvl1pPr>
              <a:buClr>
                <a:srgbClr val="D21318"/>
              </a:buClr>
              <a:defRPr/>
            </a:lvl1pPr>
            <a:lvl2pPr>
              <a:buClr>
                <a:srgbClr val="D21318"/>
              </a:buClr>
              <a:defRPr/>
            </a:lvl2pPr>
            <a:lvl3pPr>
              <a:buClr>
                <a:srgbClr val="D21318"/>
              </a:buClr>
              <a:defRPr/>
            </a:lvl3pPr>
            <a:lvl4pPr>
              <a:buClr>
                <a:srgbClr val="D21318"/>
              </a:buClr>
              <a:defRPr/>
            </a:lvl4pPr>
            <a:lvl5pPr>
              <a:buClr>
                <a:srgbClr val="D21318"/>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5" name="Título 1"/>
          <p:cNvSpPr txBox="1">
            <a:spLocks noGrp="1"/>
          </p:cNvSpPr>
          <p:nvPr>
            <p:ph type="title"/>
          </p:nvPr>
        </p:nvSpPr>
        <p:spPr>
          <a:xfrm>
            <a:off x="419096" y="299136"/>
            <a:ext cx="11068053" cy="1282017"/>
          </a:xfrm>
          <a:prstGeom prst="rect">
            <a:avLst/>
          </a:prstGeom>
        </p:spPr>
        <p:txBody>
          <a:bodyPr>
            <a:noAutofit/>
          </a:bodyPr>
          <a:lstStyle>
            <a:lvl1pPr>
              <a:defRPr lang="es-PE" sz="3200" dirty="0"/>
            </a:lvl1pPr>
          </a:lstStyle>
          <a:p>
            <a:pPr lvl="0"/>
            <a:r>
              <a:rPr lang="es-ES" dirty="0"/>
              <a:t>Haga clic para modificar el estilo de título del patrón</a:t>
            </a:r>
            <a:endParaRPr lang="es-PE" dirty="0"/>
          </a:p>
        </p:txBody>
      </p:sp>
      <p:sp>
        <p:nvSpPr>
          <p:cNvPr id="6" name="Rectángulo 11"/>
          <p:cNvSpPr/>
          <p:nvPr/>
        </p:nvSpPr>
        <p:spPr>
          <a:xfrm>
            <a:off x="419096" y="299136"/>
            <a:ext cx="3390906" cy="49551"/>
          </a:xfrm>
          <a:prstGeom prst="rect">
            <a:avLst/>
          </a:prstGeom>
          <a:solidFill>
            <a:schemeClr val="bg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
        <p:nvSpPr>
          <p:cNvPr id="8" name="Rectángulo 18">
            <a:extLst>
              <a:ext uri="{FF2B5EF4-FFF2-40B4-BE49-F238E27FC236}">
                <a16:creationId xmlns:a16="http://schemas.microsoft.com/office/drawing/2014/main" id="{0D1B0EB2-8E23-42F0-8A99-7E057ABF7FA0}"/>
              </a:ext>
            </a:extLst>
          </p:cNvPr>
          <p:cNvSpPr/>
          <p:nvPr userDrawn="1"/>
        </p:nvSpPr>
        <p:spPr>
          <a:xfrm>
            <a:off x="419096" y="299136"/>
            <a:ext cx="3390906" cy="49551"/>
          </a:xfrm>
          <a:prstGeom prst="rect">
            <a:avLst/>
          </a:prstGeom>
          <a:solidFill>
            <a:srgbClr val="D2131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4247905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bjetivo">
    <p:bg>
      <p:bgPr>
        <a:solidFill>
          <a:schemeClr val="bg1"/>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C06DE57-A050-434B-9A91-A7ABC01B15E6}"/>
              </a:ext>
            </a:extLst>
          </p:cNvPr>
          <p:cNvPicPr>
            <a:picLocks noChangeAspect="1"/>
          </p:cNvPicPr>
          <p:nvPr userDrawn="1"/>
        </p:nvPicPr>
        <p:blipFill rotWithShape="1">
          <a:blip r:embed="rId2"/>
          <a:srcRect l="11208" t="20258" r="9142" b="8730"/>
          <a:stretch/>
        </p:blipFill>
        <p:spPr>
          <a:xfrm>
            <a:off x="0" y="1"/>
            <a:ext cx="12192000" cy="6858000"/>
          </a:xfrm>
          <a:prstGeom prst="rect">
            <a:avLst/>
          </a:prstGeom>
        </p:spPr>
      </p:pic>
      <p:sp>
        <p:nvSpPr>
          <p:cNvPr id="4" name="Marcador de texto 5"/>
          <p:cNvSpPr txBox="1">
            <a:spLocks noGrp="1"/>
          </p:cNvSpPr>
          <p:nvPr>
            <p:ph type="body" idx="4294967295"/>
          </p:nvPr>
        </p:nvSpPr>
        <p:spPr>
          <a:xfrm>
            <a:off x="419096" y="1695453"/>
            <a:ext cx="11010904" cy="4400549"/>
          </a:xfrm>
          <a:prstGeom prst="rect">
            <a:avLst/>
          </a:prstGeom>
        </p:spPr>
        <p:txBody>
          <a:bodyPr/>
          <a:lstStyle>
            <a:lvl1pPr>
              <a:defRPr lang="es-ES" dirty="0"/>
            </a:lvl1pPr>
          </a:lstStyle>
          <a:p>
            <a:pPr lvl="0">
              <a:buClr>
                <a:srgbClr val="D21318"/>
              </a:buClr>
            </a:pPr>
            <a:r>
              <a:rPr lang="es-ES" dirty="0"/>
              <a:t>Haga clic para modificar el estilo de texto del patrón</a:t>
            </a:r>
          </a:p>
        </p:txBody>
      </p:sp>
      <p:sp>
        <p:nvSpPr>
          <p:cNvPr id="8" name="Título 1">
            <a:extLst>
              <a:ext uri="{FF2B5EF4-FFF2-40B4-BE49-F238E27FC236}">
                <a16:creationId xmlns:a16="http://schemas.microsoft.com/office/drawing/2014/main" id="{9029524D-7FD3-414C-8133-65344E8B4DA6}"/>
              </a:ext>
            </a:extLst>
          </p:cNvPr>
          <p:cNvSpPr txBox="1">
            <a:spLocks noGrp="1"/>
          </p:cNvSpPr>
          <p:nvPr>
            <p:ph type="title"/>
          </p:nvPr>
        </p:nvSpPr>
        <p:spPr>
          <a:xfrm>
            <a:off x="419096" y="299136"/>
            <a:ext cx="11068053" cy="1282017"/>
          </a:xfrm>
          <a:prstGeom prst="rect">
            <a:avLst/>
          </a:prstGeom>
        </p:spPr>
        <p:txBody>
          <a:bodyPr>
            <a:noAutofit/>
          </a:bodyPr>
          <a:lstStyle>
            <a:lvl1pPr>
              <a:defRPr lang="es-PE" sz="3200" dirty="0"/>
            </a:lvl1pPr>
          </a:lstStyle>
          <a:p>
            <a:pPr lvl="0"/>
            <a:r>
              <a:rPr lang="es-ES" dirty="0"/>
              <a:t>Haga clic para modificar el estilo de título del patrón</a:t>
            </a:r>
            <a:endParaRPr lang="es-PE" dirty="0"/>
          </a:p>
        </p:txBody>
      </p:sp>
      <p:sp>
        <p:nvSpPr>
          <p:cNvPr id="9" name="Rectángulo 18">
            <a:extLst>
              <a:ext uri="{FF2B5EF4-FFF2-40B4-BE49-F238E27FC236}">
                <a16:creationId xmlns:a16="http://schemas.microsoft.com/office/drawing/2014/main" id="{F74F6D47-CB7F-449E-A4FA-CEE388D69302}"/>
              </a:ext>
            </a:extLst>
          </p:cNvPr>
          <p:cNvSpPr/>
          <p:nvPr userDrawn="1"/>
        </p:nvSpPr>
        <p:spPr>
          <a:xfrm>
            <a:off x="419096" y="299136"/>
            <a:ext cx="3390906" cy="49551"/>
          </a:xfrm>
          <a:prstGeom prst="rect">
            <a:avLst/>
          </a:prstGeom>
          <a:solidFill>
            <a:srgbClr val="D2131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2957322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Diseño personalizado">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415B559-6BC7-4DDD-99B7-34D4F5B39704}"/>
              </a:ext>
            </a:extLst>
          </p:cNvPr>
          <p:cNvPicPr>
            <a:picLocks noChangeAspect="1"/>
          </p:cNvPicPr>
          <p:nvPr userDrawn="1"/>
        </p:nvPicPr>
        <p:blipFill rotWithShape="1">
          <a:blip r:embed="rId2"/>
          <a:srcRect l="10142" t="23566" r="12533" b="25435"/>
          <a:stretch/>
        </p:blipFill>
        <p:spPr>
          <a:xfrm>
            <a:off x="0" y="1828800"/>
            <a:ext cx="12200652" cy="5029199"/>
          </a:xfrm>
          <a:prstGeom prst="rect">
            <a:avLst/>
          </a:prstGeom>
        </p:spPr>
      </p:pic>
    </p:spTree>
    <p:extLst>
      <p:ext uri="{BB962C8B-B14F-4D97-AF65-F5344CB8AC3E}">
        <p14:creationId xmlns:p14="http://schemas.microsoft.com/office/powerpoint/2010/main" val="288894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Objetivo2">
    <p:bg>
      <p:bgPr>
        <a:solidFill>
          <a:srgbClr val="FFFFFF"/>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97DEC55-4A53-4096-BF03-0E508FF65B97}"/>
              </a:ext>
            </a:extLst>
          </p:cNvPr>
          <p:cNvPicPr>
            <a:picLocks noChangeAspect="1"/>
          </p:cNvPicPr>
          <p:nvPr userDrawn="1"/>
        </p:nvPicPr>
        <p:blipFill rotWithShape="1">
          <a:blip r:embed="rId2"/>
          <a:srcRect l="11208" t="20258" r="9142" b="8730"/>
          <a:stretch/>
        </p:blipFill>
        <p:spPr>
          <a:xfrm>
            <a:off x="0" y="1"/>
            <a:ext cx="12192000" cy="6858000"/>
          </a:xfrm>
          <a:prstGeom prst="rect">
            <a:avLst/>
          </a:prstGeom>
        </p:spPr>
      </p:pic>
      <p:sp>
        <p:nvSpPr>
          <p:cNvPr id="2" name="Título 1"/>
          <p:cNvSpPr txBox="1">
            <a:spLocks noGrp="1"/>
          </p:cNvSpPr>
          <p:nvPr>
            <p:ph type="title"/>
          </p:nvPr>
        </p:nvSpPr>
        <p:spPr>
          <a:xfrm>
            <a:off x="419096" y="299136"/>
            <a:ext cx="11315700" cy="1130848"/>
          </a:xfrm>
          <a:prstGeom prst="rect">
            <a:avLst/>
          </a:prstGeom>
        </p:spPr>
        <p:txBody>
          <a:bodyPr>
            <a:noAutofit/>
          </a:bodyPr>
          <a:lstStyle>
            <a:lvl1pPr>
              <a:defRPr sz="3200"/>
            </a:lvl1pPr>
          </a:lstStyle>
          <a:p>
            <a:pPr lvl="0"/>
            <a:r>
              <a:rPr lang="es-ES" dirty="0"/>
              <a:t>Haga clic para modificar el estilo de título del patrón</a:t>
            </a:r>
            <a:endParaRPr lang="es-PE" dirty="0"/>
          </a:p>
        </p:txBody>
      </p:sp>
      <p:sp>
        <p:nvSpPr>
          <p:cNvPr id="3" name="Marcador de texto 3"/>
          <p:cNvSpPr txBox="1">
            <a:spLocks noGrp="1"/>
          </p:cNvSpPr>
          <p:nvPr>
            <p:ph type="body" idx="4294967295"/>
          </p:nvPr>
        </p:nvSpPr>
        <p:spPr>
          <a:xfrm>
            <a:off x="419096" y="1429984"/>
            <a:ext cx="11315700" cy="5047021"/>
          </a:xfrm>
          <a:prstGeom prst="rect">
            <a:avLst/>
          </a:prstGeom>
        </p:spPr>
        <p:txBody>
          <a:bodyPr/>
          <a:lstStyle>
            <a:lvl1pPr>
              <a:buClr>
                <a:srgbClr val="D21318"/>
              </a:buClr>
              <a:defRPr/>
            </a:lvl1pPr>
            <a:lvl2pPr>
              <a:buClr>
                <a:srgbClr val="D21318"/>
              </a:buClr>
              <a:defRPr/>
            </a:lvl2pPr>
            <a:lvl3pPr>
              <a:buClr>
                <a:srgbClr val="D21318"/>
              </a:buClr>
              <a:defRPr/>
            </a:lvl3pPr>
            <a:lvl4pPr>
              <a:buClr>
                <a:srgbClr val="D21318"/>
              </a:buClr>
              <a:defRPr/>
            </a:lvl4pPr>
            <a:lvl5pPr>
              <a:buClr>
                <a:srgbClr val="D21318"/>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Rectángulo 5"/>
          <p:cNvSpPr/>
          <p:nvPr/>
        </p:nvSpPr>
        <p:spPr>
          <a:xfrm>
            <a:off x="419096" y="299136"/>
            <a:ext cx="3390906" cy="49551"/>
          </a:xfrm>
          <a:prstGeom prst="rect">
            <a:avLst/>
          </a:prstGeom>
          <a:solidFill>
            <a:srgbClr val="D2131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482582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magen Izquierda">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A80F9427-6D58-4E4E-8682-07FF50A6161B}"/>
              </a:ext>
            </a:extLst>
          </p:cNvPr>
          <p:cNvPicPr>
            <a:picLocks noChangeAspect="1"/>
          </p:cNvPicPr>
          <p:nvPr userDrawn="1"/>
        </p:nvPicPr>
        <p:blipFill rotWithShape="1">
          <a:blip r:embed="rId2"/>
          <a:srcRect l="11208" t="20258" r="9142" b="8730"/>
          <a:stretch/>
        </p:blipFill>
        <p:spPr>
          <a:xfrm>
            <a:off x="0" y="1"/>
            <a:ext cx="12192000" cy="6858000"/>
          </a:xfrm>
          <a:prstGeom prst="rect">
            <a:avLst/>
          </a:prstGeom>
        </p:spPr>
      </p:pic>
      <p:sp>
        <p:nvSpPr>
          <p:cNvPr id="2" name="Marcador de posición de imagen 6"/>
          <p:cNvSpPr txBox="1">
            <a:spLocks noGrp="1"/>
          </p:cNvSpPr>
          <p:nvPr>
            <p:ph type="pic" idx="4294967295"/>
          </p:nvPr>
        </p:nvSpPr>
        <p:spPr>
          <a:xfrm>
            <a:off x="114299" y="0"/>
            <a:ext cx="4800600" cy="6858000"/>
          </a:xfrm>
          <a:prstGeom prst="rect">
            <a:avLst/>
          </a:prstGeom>
        </p:spPr>
        <p:txBody>
          <a:bodyPr/>
          <a:lstStyle>
            <a:lvl1pPr>
              <a:buClr>
                <a:srgbClr val="D21318"/>
              </a:buClr>
              <a:defRPr lang="es-PE"/>
            </a:lvl1pPr>
          </a:lstStyle>
          <a:p>
            <a:pPr lvl="0"/>
            <a:r>
              <a:rPr lang="es-ES" dirty="0"/>
              <a:t>Haga clic en el icono para agregar una imagen</a:t>
            </a:r>
            <a:endParaRPr lang="es-PE" dirty="0"/>
          </a:p>
        </p:txBody>
      </p:sp>
      <p:sp>
        <p:nvSpPr>
          <p:cNvPr id="4" name="Título 8"/>
          <p:cNvSpPr txBox="1">
            <a:spLocks noGrp="1"/>
          </p:cNvSpPr>
          <p:nvPr>
            <p:ph type="title"/>
          </p:nvPr>
        </p:nvSpPr>
        <p:spPr>
          <a:xfrm>
            <a:off x="5086349" y="300775"/>
            <a:ext cx="6743700" cy="1273729"/>
          </a:xfrm>
          <a:prstGeom prst="rect">
            <a:avLst/>
          </a:prstGeom>
        </p:spPr>
        <p:txBody>
          <a:bodyPr>
            <a:noAutofit/>
          </a:bodyPr>
          <a:lstStyle>
            <a:lvl1pPr>
              <a:defRPr sz="3200"/>
            </a:lvl1pPr>
          </a:lstStyle>
          <a:p>
            <a:pPr lvl="0"/>
            <a:r>
              <a:rPr lang="es-ES" dirty="0"/>
              <a:t>Haga clic para modificar el estilo de título del patrón</a:t>
            </a:r>
            <a:endParaRPr lang="es-PE" dirty="0"/>
          </a:p>
        </p:txBody>
      </p:sp>
      <p:sp>
        <p:nvSpPr>
          <p:cNvPr id="5" name="Marcador de texto 10"/>
          <p:cNvSpPr txBox="1">
            <a:spLocks noGrp="1"/>
          </p:cNvSpPr>
          <p:nvPr>
            <p:ph type="body" idx="4294967295"/>
          </p:nvPr>
        </p:nvSpPr>
        <p:spPr>
          <a:xfrm>
            <a:off x="5086349" y="1638303"/>
            <a:ext cx="6743700" cy="4552953"/>
          </a:xfrm>
          <a:prstGeom prst="rect">
            <a:avLst/>
          </a:prstGeom>
        </p:spPr>
        <p:txBody>
          <a:bodyPr/>
          <a:lstStyle>
            <a:lvl1pPr marL="0" indent="0">
              <a:buNone/>
              <a:defRPr/>
            </a:lvl1pPr>
          </a:lstStyle>
          <a:p>
            <a:pPr lvl="0"/>
            <a:r>
              <a:rPr lang="es-ES"/>
              <a:t>Haga clic para modificar el estilo de texto del patrón</a:t>
            </a:r>
          </a:p>
        </p:txBody>
      </p:sp>
      <p:sp>
        <p:nvSpPr>
          <p:cNvPr id="12" name="Rectángulo 5">
            <a:extLst>
              <a:ext uri="{FF2B5EF4-FFF2-40B4-BE49-F238E27FC236}">
                <a16:creationId xmlns:a16="http://schemas.microsoft.com/office/drawing/2014/main" id="{7C825658-42F8-458B-B869-680CA5F1149E}"/>
              </a:ext>
            </a:extLst>
          </p:cNvPr>
          <p:cNvSpPr/>
          <p:nvPr userDrawn="1"/>
        </p:nvSpPr>
        <p:spPr>
          <a:xfrm>
            <a:off x="5086799" y="299136"/>
            <a:ext cx="3390906" cy="49551"/>
          </a:xfrm>
          <a:prstGeom prst="rect">
            <a:avLst/>
          </a:prstGeom>
          <a:solidFill>
            <a:srgbClr val="D2131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91839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magen Derecha">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978BEDA-5796-4AB4-B8F3-F84EA3D7F639}"/>
              </a:ext>
            </a:extLst>
          </p:cNvPr>
          <p:cNvPicPr>
            <a:picLocks noChangeAspect="1"/>
          </p:cNvPicPr>
          <p:nvPr userDrawn="1"/>
        </p:nvPicPr>
        <p:blipFill rotWithShape="1">
          <a:blip r:embed="rId2"/>
          <a:srcRect l="11208" t="20258" r="9142" b="8730"/>
          <a:stretch/>
        </p:blipFill>
        <p:spPr>
          <a:xfrm>
            <a:off x="0" y="1"/>
            <a:ext cx="12192000" cy="6858000"/>
          </a:xfrm>
          <a:prstGeom prst="rect">
            <a:avLst/>
          </a:prstGeom>
        </p:spPr>
      </p:pic>
      <p:sp>
        <p:nvSpPr>
          <p:cNvPr id="2" name="Marcador de posición de imagen 6"/>
          <p:cNvSpPr txBox="1">
            <a:spLocks noGrp="1"/>
          </p:cNvSpPr>
          <p:nvPr>
            <p:ph type="pic" idx="4294967295"/>
          </p:nvPr>
        </p:nvSpPr>
        <p:spPr>
          <a:xfrm>
            <a:off x="6362696" y="0"/>
            <a:ext cx="5829300" cy="6858000"/>
          </a:xfrm>
          <a:prstGeom prst="rect">
            <a:avLst/>
          </a:prstGeom>
        </p:spPr>
        <p:txBody>
          <a:bodyPr/>
          <a:lstStyle>
            <a:lvl1pPr>
              <a:buClr>
                <a:srgbClr val="D21318"/>
              </a:buClr>
              <a:defRPr lang="es-PE"/>
            </a:lvl1pPr>
          </a:lstStyle>
          <a:p>
            <a:pPr lvl="0"/>
            <a:r>
              <a:rPr lang="es-ES" dirty="0"/>
              <a:t>Haga clic en el icono para agregar una imagen</a:t>
            </a:r>
            <a:endParaRPr lang="es-PE" dirty="0"/>
          </a:p>
        </p:txBody>
      </p:sp>
      <p:sp>
        <p:nvSpPr>
          <p:cNvPr id="4" name="Marcador de texto 2"/>
          <p:cNvSpPr txBox="1">
            <a:spLocks noGrp="1"/>
          </p:cNvSpPr>
          <p:nvPr>
            <p:ph type="body" idx="4294967295"/>
          </p:nvPr>
        </p:nvSpPr>
        <p:spPr>
          <a:xfrm>
            <a:off x="419096" y="1790700"/>
            <a:ext cx="5734046" cy="4571996"/>
          </a:xfrm>
          <a:prstGeom prst="rect">
            <a:avLst/>
          </a:prstGeom>
        </p:spPr>
        <p:txBody>
          <a:bodyPr/>
          <a:lstStyle>
            <a:lvl1pPr>
              <a:buClr>
                <a:srgbClr val="D21318"/>
              </a:buClr>
              <a:defRPr/>
            </a:lvl1pPr>
            <a:lvl2pPr>
              <a:buClr>
                <a:srgbClr val="D21318"/>
              </a:buClr>
              <a:defRPr/>
            </a:lvl2pPr>
            <a:lvl3pPr>
              <a:buClr>
                <a:srgbClr val="D21318"/>
              </a:buClr>
              <a:defRPr/>
            </a:lvl3pPr>
            <a:lvl4pPr>
              <a:buClr>
                <a:srgbClr val="D21318"/>
              </a:buClr>
              <a:defRPr/>
            </a:lvl4pPr>
            <a:lvl5pPr>
              <a:buClr>
                <a:srgbClr val="D21318"/>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5" name="Título 1"/>
          <p:cNvSpPr txBox="1">
            <a:spLocks noGrp="1"/>
          </p:cNvSpPr>
          <p:nvPr>
            <p:ph type="title"/>
          </p:nvPr>
        </p:nvSpPr>
        <p:spPr>
          <a:xfrm>
            <a:off x="419096" y="299136"/>
            <a:ext cx="5734056" cy="1491563"/>
          </a:xfrm>
          <a:prstGeom prst="rect">
            <a:avLst/>
          </a:prstGeom>
        </p:spPr>
        <p:txBody>
          <a:bodyPr>
            <a:normAutofit/>
          </a:bodyPr>
          <a:lstStyle>
            <a:lvl1pPr>
              <a:defRPr sz="3200"/>
            </a:lvl1pPr>
          </a:lstStyle>
          <a:p>
            <a:pPr lvl="0"/>
            <a:r>
              <a:rPr lang="es-ES" dirty="0"/>
              <a:t>Haga clic para modificar el estilo de título del patrón</a:t>
            </a:r>
            <a:endParaRPr lang="es-PE" dirty="0"/>
          </a:p>
        </p:txBody>
      </p:sp>
      <p:sp>
        <p:nvSpPr>
          <p:cNvPr id="9" name="Rectángulo 5">
            <a:extLst>
              <a:ext uri="{FF2B5EF4-FFF2-40B4-BE49-F238E27FC236}">
                <a16:creationId xmlns:a16="http://schemas.microsoft.com/office/drawing/2014/main" id="{2068368C-CFA4-44D4-B5D0-A7CEF76CD8E5}"/>
              </a:ext>
            </a:extLst>
          </p:cNvPr>
          <p:cNvSpPr/>
          <p:nvPr userDrawn="1"/>
        </p:nvSpPr>
        <p:spPr>
          <a:xfrm>
            <a:off x="419096" y="299136"/>
            <a:ext cx="3390906" cy="49551"/>
          </a:xfrm>
          <a:prstGeom prst="rect">
            <a:avLst/>
          </a:prstGeom>
          <a:solidFill>
            <a:srgbClr val="D2131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2257370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n Pie">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95DE526-0007-4C70-8477-02C79540362B}"/>
              </a:ext>
            </a:extLst>
          </p:cNvPr>
          <p:cNvPicPr>
            <a:picLocks noChangeAspect="1"/>
          </p:cNvPicPr>
          <p:nvPr userDrawn="1"/>
        </p:nvPicPr>
        <p:blipFill rotWithShape="1">
          <a:blip r:embed="rId2"/>
          <a:srcRect l="11208" t="20258" r="9142" b="8730"/>
          <a:stretch/>
        </p:blipFill>
        <p:spPr>
          <a:xfrm>
            <a:off x="0" y="1"/>
            <a:ext cx="12192000" cy="6858000"/>
          </a:xfrm>
          <a:prstGeom prst="rect">
            <a:avLst/>
          </a:prstGeom>
        </p:spPr>
      </p:pic>
      <p:sp>
        <p:nvSpPr>
          <p:cNvPr id="2" name="Marcador de posición de imagen 6"/>
          <p:cNvSpPr txBox="1">
            <a:spLocks noGrp="1"/>
          </p:cNvSpPr>
          <p:nvPr>
            <p:ph type="pic" idx="4294967295"/>
          </p:nvPr>
        </p:nvSpPr>
        <p:spPr>
          <a:xfrm>
            <a:off x="0" y="4991096"/>
            <a:ext cx="12191996" cy="1866903"/>
          </a:xfrm>
          <a:prstGeom prst="rect">
            <a:avLst/>
          </a:prstGeom>
        </p:spPr>
        <p:txBody>
          <a:bodyPr/>
          <a:lstStyle>
            <a:lvl1pPr>
              <a:buClr>
                <a:srgbClr val="D21318"/>
              </a:buClr>
              <a:defRPr lang="es-PE"/>
            </a:lvl1pPr>
          </a:lstStyle>
          <a:p>
            <a:pPr lvl="0"/>
            <a:r>
              <a:rPr lang="es-ES" dirty="0"/>
              <a:t>Haga clic en el icono para agregar una imagen</a:t>
            </a:r>
            <a:endParaRPr lang="es-PE" dirty="0"/>
          </a:p>
        </p:txBody>
      </p:sp>
      <p:sp>
        <p:nvSpPr>
          <p:cNvPr id="3" name="Título 1"/>
          <p:cNvSpPr txBox="1">
            <a:spLocks noGrp="1"/>
          </p:cNvSpPr>
          <p:nvPr>
            <p:ph type="title"/>
          </p:nvPr>
        </p:nvSpPr>
        <p:spPr>
          <a:xfrm>
            <a:off x="419095" y="299136"/>
            <a:ext cx="11410953" cy="1072464"/>
          </a:xfrm>
          <a:prstGeom prst="rect">
            <a:avLst/>
          </a:prstGeom>
        </p:spPr>
        <p:txBody>
          <a:bodyPr>
            <a:noAutofit/>
          </a:bodyPr>
          <a:lstStyle>
            <a:lvl1pPr>
              <a:defRPr sz="3200"/>
            </a:lvl1pPr>
          </a:lstStyle>
          <a:p>
            <a:pPr lvl="0"/>
            <a:r>
              <a:rPr lang="es-ES" dirty="0"/>
              <a:t>Haga clic para modificar el estilo de título del patrón</a:t>
            </a:r>
            <a:endParaRPr lang="es-PE" dirty="0"/>
          </a:p>
        </p:txBody>
      </p:sp>
      <p:sp>
        <p:nvSpPr>
          <p:cNvPr id="4" name="Rectángulo 9"/>
          <p:cNvSpPr/>
          <p:nvPr/>
        </p:nvSpPr>
        <p:spPr>
          <a:xfrm>
            <a:off x="419096" y="299136"/>
            <a:ext cx="3390906" cy="49551"/>
          </a:xfrm>
          <a:prstGeom prst="rect">
            <a:avLst/>
          </a:prstGeom>
          <a:solidFill>
            <a:srgbClr val="D2131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
        <p:nvSpPr>
          <p:cNvPr id="5" name="Marcador de texto 2"/>
          <p:cNvSpPr txBox="1">
            <a:spLocks noGrp="1"/>
          </p:cNvSpPr>
          <p:nvPr>
            <p:ph type="body" idx="4294967295"/>
          </p:nvPr>
        </p:nvSpPr>
        <p:spPr>
          <a:xfrm>
            <a:off x="419096" y="1371600"/>
            <a:ext cx="5734046" cy="3276596"/>
          </a:xfrm>
          <a:prstGeom prst="rect">
            <a:avLst/>
          </a:prstGeom>
        </p:spPr>
        <p:txBody>
          <a:bodyPr/>
          <a:lstStyle>
            <a:lvl1pPr marL="342900" indent="-342900">
              <a:buClr>
                <a:srgbClr val="D21318"/>
              </a:buClr>
              <a:buFont typeface="Wingdings" panose="05000000000000000000" pitchFamily="2" charset="2"/>
              <a:buChar char="§"/>
              <a:defRPr/>
            </a:lvl1pPr>
            <a:lvl2pPr marL="742941" indent="-285750">
              <a:buClr>
                <a:srgbClr val="D21318"/>
              </a:buClr>
              <a:buFont typeface="Wingdings" panose="05000000000000000000" pitchFamily="2" charset="2"/>
              <a:buChar char="§"/>
              <a:defRPr/>
            </a:lvl2pPr>
            <a:lvl3pPr marL="1200132" indent="-285750">
              <a:buClr>
                <a:srgbClr val="D21318"/>
              </a:buClr>
              <a:buFont typeface="Wingdings" panose="05000000000000000000" pitchFamily="2" charset="2"/>
              <a:buChar char="§"/>
              <a:defRPr/>
            </a:lvl3pPr>
            <a:lvl4pPr marL="1657323" indent="-285750">
              <a:buClr>
                <a:srgbClr val="D21318"/>
              </a:buClr>
              <a:buFont typeface="Wingdings" panose="05000000000000000000" pitchFamily="2" charset="2"/>
              <a:buChar char="§"/>
              <a:defRPr/>
            </a:lvl4pPr>
            <a:lvl5pPr marL="2114505" indent="-285750">
              <a:buClr>
                <a:srgbClr val="D21318"/>
              </a:buClr>
              <a:buFont typeface="Wingdings" panose="05000000000000000000" pitchFamily="2" charset="2"/>
              <a:buChar cha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6" name="Marcador de texto 4"/>
          <p:cNvSpPr txBox="1">
            <a:spLocks noGrp="1"/>
          </p:cNvSpPr>
          <p:nvPr>
            <p:ph type="body" idx="4294967295"/>
          </p:nvPr>
        </p:nvSpPr>
        <p:spPr>
          <a:xfrm>
            <a:off x="6324603" y="1371600"/>
            <a:ext cx="5505446" cy="3276596"/>
          </a:xfrm>
          <a:prstGeom prst="rect">
            <a:avLst/>
          </a:prstGeom>
        </p:spPr>
        <p:txBody>
          <a:bodyPr/>
          <a:lstStyle>
            <a:lvl1pPr>
              <a:buClr>
                <a:srgbClr val="D21318"/>
              </a:buClr>
              <a:defRPr/>
            </a:lvl1pPr>
            <a:lvl2pPr>
              <a:buClr>
                <a:srgbClr val="D21318"/>
              </a:buClr>
              <a:defRPr/>
            </a:lvl2pPr>
            <a:lvl3pPr>
              <a:buClr>
                <a:srgbClr val="D21318"/>
              </a:buClr>
              <a:defRPr/>
            </a:lvl3pPr>
            <a:lvl4pPr>
              <a:buClr>
                <a:srgbClr val="D21318"/>
              </a:buClr>
              <a:defRPr/>
            </a:lvl4pPr>
            <a:lvl5pPr>
              <a:buClr>
                <a:srgbClr val="D21318"/>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Tree>
    <p:extLst>
      <p:ext uri="{BB962C8B-B14F-4D97-AF65-F5344CB8AC3E}">
        <p14:creationId xmlns:p14="http://schemas.microsoft.com/office/powerpoint/2010/main" val="2777889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áfic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447C919-1F58-44EA-9C5D-6B9FF0558EF2}"/>
              </a:ext>
            </a:extLst>
          </p:cNvPr>
          <p:cNvPicPr>
            <a:picLocks noChangeAspect="1"/>
          </p:cNvPicPr>
          <p:nvPr userDrawn="1"/>
        </p:nvPicPr>
        <p:blipFill rotWithShape="1">
          <a:blip r:embed="rId2"/>
          <a:srcRect l="11208" t="20258" r="9142" b="8730"/>
          <a:stretch/>
        </p:blipFill>
        <p:spPr>
          <a:xfrm>
            <a:off x="0" y="1"/>
            <a:ext cx="12192000" cy="6858000"/>
          </a:xfrm>
          <a:prstGeom prst="rect">
            <a:avLst/>
          </a:prstGeom>
        </p:spPr>
      </p:pic>
      <p:sp>
        <p:nvSpPr>
          <p:cNvPr id="3" name="Marcador de texto 6"/>
          <p:cNvSpPr txBox="1">
            <a:spLocks noGrp="1"/>
          </p:cNvSpPr>
          <p:nvPr>
            <p:ph type="body" idx="4294967295"/>
          </p:nvPr>
        </p:nvSpPr>
        <p:spPr>
          <a:xfrm>
            <a:off x="419096" y="1429984"/>
            <a:ext cx="4381503" cy="5047021"/>
          </a:xfrm>
          <a:prstGeom prst="rect">
            <a:avLst/>
          </a:prstGeom>
        </p:spPr>
        <p:txBody>
          <a:bodyPr/>
          <a:lstStyle>
            <a:lvl1pPr>
              <a:buClr>
                <a:srgbClr val="D21318"/>
              </a:buClr>
              <a:defRPr/>
            </a:lvl1pPr>
          </a:lstStyle>
          <a:p>
            <a:pPr lvl="0"/>
            <a:r>
              <a:rPr lang="es-ES" dirty="0"/>
              <a:t>Haga clic para modificar el estilo de texto del patrón</a:t>
            </a:r>
          </a:p>
        </p:txBody>
      </p:sp>
      <p:sp>
        <p:nvSpPr>
          <p:cNvPr id="5" name="Marcador de gráfico 16"/>
          <p:cNvSpPr txBox="1">
            <a:spLocks noGrp="1"/>
          </p:cNvSpPr>
          <p:nvPr>
            <p:ph type="chart" idx="4294967295"/>
          </p:nvPr>
        </p:nvSpPr>
        <p:spPr>
          <a:xfrm>
            <a:off x="4953003" y="1430341"/>
            <a:ext cx="6819896" cy="5046665"/>
          </a:xfrm>
          <a:prstGeom prst="rect">
            <a:avLst/>
          </a:prstGeom>
        </p:spPr>
        <p:txBody>
          <a:bodyPr/>
          <a:lstStyle>
            <a:lvl1pPr>
              <a:buClr>
                <a:srgbClr val="D21318"/>
              </a:buClr>
              <a:defRPr lang="es-PE"/>
            </a:lvl1pPr>
          </a:lstStyle>
          <a:p>
            <a:pPr lvl="0"/>
            <a:r>
              <a:rPr lang="es-ES" dirty="0"/>
              <a:t>Haga clic en el icono para agregar un gráfico</a:t>
            </a:r>
            <a:endParaRPr lang="es-PE" dirty="0"/>
          </a:p>
        </p:txBody>
      </p:sp>
      <p:sp>
        <p:nvSpPr>
          <p:cNvPr id="9" name="Título 1">
            <a:extLst>
              <a:ext uri="{FF2B5EF4-FFF2-40B4-BE49-F238E27FC236}">
                <a16:creationId xmlns:a16="http://schemas.microsoft.com/office/drawing/2014/main" id="{30ADB18C-6EA4-4BB3-8CCA-BEB0A0BD0B12}"/>
              </a:ext>
            </a:extLst>
          </p:cNvPr>
          <p:cNvSpPr txBox="1">
            <a:spLocks noGrp="1"/>
          </p:cNvSpPr>
          <p:nvPr>
            <p:ph type="title"/>
          </p:nvPr>
        </p:nvSpPr>
        <p:spPr>
          <a:xfrm>
            <a:off x="419096" y="299136"/>
            <a:ext cx="11163078" cy="1129614"/>
          </a:xfrm>
          <a:prstGeom prst="rect">
            <a:avLst/>
          </a:prstGeom>
        </p:spPr>
        <p:txBody>
          <a:bodyPr>
            <a:noAutofit/>
          </a:bodyPr>
          <a:lstStyle>
            <a:lvl1pPr>
              <a:defRPr sz="3200"/>
            </a:lvl1pPr>
          </a:lstStyle>
          <a:p>
            <a:pPr lvl="0"/>
            <a:r>
              <a:rPr lang="es-ES" dirty="0"/>
              <a:t>Haga clic para modificar el estilo de título del patrón</a:t>
            </a:r>
            <a:endParaRPr lang="es-PE" dirty="0"/>
          </a:p>
        </p:txBody>
      </p:sp>
      <p:sp>
        <p:nvSpPr>
          <p:cNvPr id="10" name="Rectángulo 8">
            <a:extLst>
              <a:ext uri="{FF2B5EF4-FFF2-40B4-BE49-F238E27FC236}">
                <a16:creationId xmlns:a16="http://schemas.microsoft.com/office/drawing/2014/main" id="{8E6EF409-BC98-44A3-A1EA-429951D91EC4}"/>
              </a:ext>
            </a:extLst>
          </p:cNvPr>
          <p:cNvSpPr/>
          <p:nvPr userDrawn="1"/>
        </p:nvSpPr>
        <p:spPr>
          <a:xfrm>
            <a:off x="419096" y="299136"/>
            <a:ext cx="3390906" cy="49551"/>
          </a:xfrm>
          <a:prstGeom prst="rect">
            <a:avLst/>
          </a:prstGeom>
          <a:solidFill>
            <a:srgbClr val="D2131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20297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martArt">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E34457A-20DB-4E35-B132-F8868FD36C95}"/>
              </a:ext>
            </a:extLst>
          </p:cNvPr>
          <p:cNvPicPr>
            <a:picLocks noChangeAspect="1"/>
          </p:cNvPicPr>
          <p:nvPr userDrawn="1"/>
        </p:nvPicPr>
        <p:blipFill rotWithShape="1">
          <a:blip r:embed="rId2"/>
          <a:srcRect l="11208" t="20258" r="9142" b="8730"/>
          <a:stretch/>
        </p:blipFill>
        <p:spPr>
          <a:xfrm>
            <a:off x="0" y="1"/>
            <a:ext cx="12192000" cy="6858000"/>
          </a:xfrm>
          <a:prstGeom prst="rect">
            <a:avLst/>
          </a:prstGeom>
        </p:spPr>
      </p:pic>
      <p:sp>
        <p:nvSpPr>
          <p:cNvPr id="2" name="Título 1"/>
          <p:cNvSpPr txBox="1">
            <a:spLocks noGrp="1"/>
          </p:cNvSpPr>
          <p:nvPr>
            <p:ph type="title"/>
          </p:nvPr>
        </p:nvSpPr>
        <p:spPr>
          <a:xfrm>
            <a:off x="419096" y="299136"/>
            <a:ext cx="11163078" cy="1129614"/>
          </a:xfrm>
          <a:prstGeom prst="rect">
            <a:avLst/>
          </a:prstGeom>
        </p:spPr>
        <p:txBody>
          <a:bodyPr>
            <a:noAutofit/>
          </a:bodyPr>
          <a:lstStyle>
            <a:lvl1pPr>
              <a:defRPr sz="3200"/>
            </a:lvl1pPr>
          </a:lstStyle>
          <a:p>
            <a:pPr lvl="0"/>
            <a:r>
              <a:rPr lang="es-ES" dirty="0"/>
              <a:t>Haga clic para modificar el estilo de título del patrón</a:t>
            </a:r>
            <a:endParaRPr lang="es-PE" dirty="0"/>
          </a:p>
        </p:txBody>
      </p:sp>
      <p:sp>
        <p:nvSpPr>
          <p:cNvPr id="3" name="Marcador de SmartArt 3"/>
          <p:cNvSpPr txBox="1">
            <a:spLocks noGrp="1"/>
          </p:cNvSpPr>
          <p:nvPr>
            <p:ph type="dgm" idx="4294967295"/>
          </p:nvPr>
        </p:nvSpPr>
        <p:spPr>
          <a:xfrm>
            <a:off x="5029200" y="1428750"/>
            <a:ext cx="6552974" cy="5090665"/>
          </a:xfrm>
          <a:prstGeom prst="rect">
            <a:avLst/>
          </a:prstGeom>
        </p:spPr>
        <p:txBody>
          <a:bodyPr/>
          <a:lstStyle>
            <a:lvl1pPr>
              <a:buClr>
                <a:srgbClr val="D21318"/>
              </a:buClr>
              <a:defRPr lang="es-PE"/>
            </a:lvl1pPr>
          </a:lstStyle>
          <a:p>
            <a:pPr lvl="0"/>
            <a:r>
              <a:rPr lang="es-ES" dirty="0"/>
              <a:t>Haga clic en el icono para agregar un elemento gráfico SmartArt</a:t>
            </a:r>
            <a:endParaRPr lang="es-PE" dirty="0"/>
          </a:p>
        </p:txBody>
      </p:sp>
      <p:sp>
        <p:nvSpPr>
          <p:cNvPr id="4" name="Marcador de texto 6"/>
          <p:cNvSpPr txBox="1">
            <a:spLocks noGrp="1"/>
          </p:cNvSpPr>
          <p:nvPr>
            <p:ph type="body" idx="4294967295"/>
          </p:nvPr>
        </p:nvSpPr>
        <p:spPr>
          <a:xfrm>
            <a:off x="419096" y="1429984"/>
            <a:ext cx="4381503" cy="5047021"/>
          </a:xfrm>
          <a:prstGeom prst="rect">
            <a:avLst/>
          </a:prstGeom>
        </p:spPr>
        <p:txBody>
          <a:bodyPr/>
          <a:lstStyle>
            <a:lvl1pPr>
              <a:buClr>
                <a:srgbClr val="D21318"/>
              </a:buClr>
              <a:defRPr/>
            </a:lvl1pPr>
          </a:lstStyle>
          <a:p>
            <a:pPr lvl="0"/>
            <a:r>
              <a:rPr lang="es-ES" dirty="0"/>
              <a:t>Haga clic para modificar el estilo de texto del patrón</a:t>
            </a:r>
          </a:p>
        </p:txBody>
      </p:sp>
      <p:sp>
        <p:nvSpPr>
          <p:cNvPr id="5" name="Rectángulo 8"/>
          <p:cNvSpPr/>
          <p:nvPr/>
        </p:nvSpPr>
        <p:spPr>
          <a:xfrm>
            <a:off x="419096" y="299136"/>
            <a:ext cx="3390906" cy="49551"/>
          </a:xfrm>
          <a:prstGeom prst="rect">
            <a:avLst/>
          </a:prstGeom>
          <a:solidFill>
            <a:srgbClr val="D2131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2551133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martArt Abaj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AAB61DE6-64B5-4A1D-ADAF-D1CA8A1A2FBB}"/>
              </a:ext>
            </a:extLst>
          </p:cNvPr>
          <p:cNvPicPr>
            <a:picLocks noChangeAspect="1"/>
          </p:cNvPicPr>
          <p:nvPr userDrawn="1"/>
        </p:nvPicPr>
        <p:blipFill rotWithShape="1">
          <a:blip r:embed="rId2"/>
          <a:srcRect l="11208" t="20258" r="9142" b="8730"/>
          <a:stretch/>
        </p:blipFill>
        <p:spPr>
          <a:xfrm>
            <a:off x="0" y="1"/>
            <a:ext cx="12192000" cy="6858000"/>
          </a:xfrm>
          <a:prstGeom prst="rect">
            <a:avLst/>
          </a:prstGeom>
        </p:spPr>
      </p:pic>
      <p:sp>
        <p:nvSpPr>
          <p:cNvPr id="2" name="Título 1"/>
          <p:cNvSpPr txBox="1">
            <a:spLocks noGrp="1"/>
          </p:cNvSpPr>
          <p:nvPr>
            <p:ph type="title"/>
          </p:nvPr>
        </p:nvSpPr>
        <p:spPr>
          <a:xfrm>
            <a:off x="419095" y="299136"/>
            <a:ext cx="11163077" cy="1130848"/>
          </a:xfrm>
          <a:prstGeom prst="rect">
            <a:avLst/>
          </a:prstGeom>
        </p:spPr>
        <p:txBody>
          <a:bodyPr>
            <a:noAutofit/>
          </a:bodyPr>
          <a:lstStyle>
            <a:lvl1pPr>
              <a:defRPr sz="3200"/>
            </a:lvl1pPr>
          </a:lstStyle>
          <a:p>
            <a:pPr lvl="0"/>
            <a:r>
              <a:rPr lang="es-ES" dirty="0"/>
              <a:t>Haga clic para modificar el estilo de título del patrón</a:t>
            </a:r>
            <a:endParaRPr lang="es-PE" dirty="0"/>
          </a:p>
        </p:txBody>
      </p:sp>
      <p:sp>
        <p:nvSpPr>
          <p:cNvPr id="3" name="Marcador de SmartArt 3"/>
          <p:cNvSpPr txBox="1">
            <a:spLocks noGrp="1"/>
          </p:cNvSpPr>
          <p:nvPr>
            <p:ph type="dgm" idx="4294967295"/>
          </p:nvPr>
        </p:nvSpPr>
        <p:spPr>
          <a:xfrm>
            <a:off x="419096" y="2840821"/>
            <a:ext cx="11163077" cy="3678594"/>
          </a:xfrm>
          <a:prstGeom prst="rect">
            <a:avLst/>
          </a:prstGeom>
        </p:spPr>
        <p:txBody>
          <a:bodyPr/>
          <a:lstStyle>
            <a:lvl1pPr>
              <a:buClr>
                <a:srgbClr val="D21318"/>
              </a:buClr>
              <a:defRPr lang="es-PE"/>
            </a:lvl1pPr>
          </a:lstStyle>
          <a:p>
            <a:pPr lvl="0"/>
            <a:r>
              <a:rPr lang="es-ES" dirty="0"/>
              <a:t>Haga clic en el icono para agregar un elemento gráfico SmartArt</a:t>
            </a:r>
            <a:endParaRPr lang="es-PE" dirty="0"/>
          </a:p>
        </p:txBody>
      </p:sp>
      <p:sp>
        <p:nvSpPr>
          <p:cNvPr id="4" name="Marcador de texto 6"/>
          <p:cNvSpPr txBox="1">
            <a:spLocks noGrp="1"/>
          </p:cNvSpPr>
          <p:nvPr>
            <p:ph type="body" idx="4294967295"/>
          </p:nvPr>
        </p:nvSpPr>
        <p:spPr>
          <a:xfrm>
            <a:off x="419096" y="1429984"/>
            <a:ext cx="11163077" cy="1095506"/>
          </a:xfrm>
          <a:prstGeom prst="rect">
            <a:avLst/>
          </a:prstGeom>
        </p:spPr>
        <p:txBody>
          <a:bodyPr/>
          <a:lstStyle>
            <a:lvl1pPr>
              <a:buClr>
                <a:srgbClr val="D21318"/>
              </a:buClr>
              <a:defRPr/>
            </a:lvl1pPr>
          </a:lstStyle>
          <a:p>
            <a:pPr lvl="0"/>
            <a:r>
              <a:rPr lang="es-ES" dirty="0"/>
              <a:t>Haga clic para modificar el estilo de texto del patrón</a:t>
            </a:r>
          </a:p>
        </p:txBody>
      </p:sp>
      <p:sp>
        <p:nvSpPr>
          <p:cNvPr id="5" name="Rectángulo 8"/>
          <p:cNvSpPr/>
          <p:nvPr/>
        </p:nvSpPr>
        <p:spPr>
          <a:xfrm>
            <a:off x="419096" y="299136"/>
            <a:ext cx="3390906" cy="49551"/>
          </a:xfrm>
          <a:prstGeom prst="rect">
            <a:avLst/>
          </a:prstGeom>
          <a:solidFill>
            <a:srgbClr val="D2131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3572792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martArt Derecha">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092C18E-E01A-472D-A81F-B014FC4DCC88}"/>
              </a:ext>
            </a:extLst>
          </p:cNvPr>
          <p:cNvPicPr>
            <a:picLocks noChangeAspect="1"/>
          </p:cNvPicPr>
          <p:nvPr userDrawn="1"/>
        </p:nvPicPr>
        <p:blipFill rotWithShape="1">
          <a:blip r:embed="rId2"/>
          <a:srcRect l="11208" t="20258" r="9142" b="8730"/>
          <a:stretch/>
        </p:blipFill>
        <p:spPr>
          <a:xfrm>
            <a:off x="0" y="1"/>
            <a:ext cx="12192000" cy="6858000"/>
          </a:xfrm>
          <a:prstGeom prst="rect">
            <a:avLst/>
          </a:prstGeom>
        </p:spPr>
      </p:pic>
      <p:sp>
        <p:nvSpPr>
          <p:cNvPr id="2" name="Título 1"/>
          <p:cNvSpPr txBox="1">
            <a:spLocks noGrp="1"/>
          </p:cNvSpPr>
          <p:nvPr>
            <p:ph type="title"/>
          </p:nvPr>
        </p:nvSpPr>
        <p:spPr>
          <a:xfrm>
            <a:off x="419096" y="299135"/>
            <a:ext cx="11163078" cy="1035311"/>
          </a:xfrm>
          <a:prstGeom prst="rect">
            <a:avLst/>
          </a:prstGeom>
        </p:spPr>
        <p:txBody>
          <a:bodyPr>
            <a:noAutofit/>
          </a:bodyPr>
          <a:lstStyle>
            <a:lvl1pPr>
              <a:defRPr sz="3200"/>
            </a:lvl1pPr>
          </a:lstStyle>
          <a:p>
            <a:pPr lvl="0"/>
            <a:r>
              <a:rPr lang="es-ES" dirty="0"/>
              <a:t>Haga clic para modificar el estilo de título del patrón</a:t>
            </a:r>
            <a:endParaRPr lang="es-PE" dirty="0"/>
          </a:p>
        </p:txBody>
      </p:sp>
      <p:sp>
        <p:nvSpPr>
          <p:cNvPr id="3" name="Marcador de SmartArt 3"/>
          <p:cNvSpPr txBox="1">
            <a:spLocks noGrp="1"/>
          </p:cNvSpPr>
          <p:nvPr>
            <p:ph type="dgm" idx="4294967295"/>
          </p:nvPr>
        </p:nvSpPr>
        <p:spPr>
          <a:xfrm>
            <a:off x="419096" y="1334447"/>
            <a:ext cx="5241477" cy="5184968"/>
          </a:xfrm>
          <a:prstGeom prst="rect">
            <a:avLst/>
          </a:prstGeom>
        </p:spPr>
        <p:txBody>
          <a:bodyPr/>
          <a:lstStyle>
            <a:lvl1pPr>
              <a:buClr>
                <a:srgbClr val="D21318"/>
              </a:buClr>
              <a:defRPr lang="es-PE"/>
            </a:lvl1pPr>
          </a:lstStyle>
          <a:p>
            <a:pPr lvl="0"/>
            <a:r>
              <a:rPr lang="es-ES" dirty="0"/>
              <a:t>Haga clic en el icono para agregar un elemento gráfico SmartArt</a:t>
            </a:r>
            <a:endParaRPr lang="es-PE" dirty="0"/>
          </a:p>
        </p:txBody>
      </p:sp>
      <p:sp>
        <p:nvSpPr>
          <p:cNvPr id="4" name="Marcador de texto 6"/>
          <p:cNvSpPr txBox="1">
            <a:spLocks noGrp="1"/>
          </p:cNvSpPr>
          <p:nvPr>
            <p:ph type="body" idx="4294967295"/>
          </p:nvPr>
        </p:nvSpPr>
        <p:spPr>
          <a:xfrm>
            <a:off x="6106884" y="1334447"/>
            <a:ext cx="5475290" cy="5184968"/>
          </a:xfrm>
          <a:prstGeom prst="rect">
            <a:avLst/>
          </a:prstGeom>
        </p:spPr>
        <p:txBody>
          <a:bodyPr/>
          <a:lstStyle>
            <a:lvl1pPr>
              <a:buClr>
                <a:srgbClr val="D21318"/>
              </a:buClr>
              <a:defRPr/>
            </a:lvl1pPr>
          </a:lstStyle>
          <a:p>
            <a:pPr lvl="0"/>
            <a:r>
              <a:rPr lang="es-ES" dirty="0"/>
              <a:t>Haga clic para modificar el estilo de texto del patrón</a:t>
            </a:r>
          </a:p>
        </p:txBody>
      </p:sp>
      <p:sp>
        <p:nvSpPr>
          <p:cNvPr id="5" name="Rectángulo 8"/>
          <p:cNvSpPr/>
          <p:nvPr/>
        </p:nvSpPr>
        <p:spPr>
          <a:xfrm>
            <a:off x="419096" y="299136"/>
            <a:ext cx="3390906" cy="49551"/>
          </a:xfrm>
          <a:prstGeom prst="rect">
            <a:avLst/>
          </a:prstGeom>
          <a:solidFill>
            <a:srgbClr val="D2131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238945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44673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3" r:id="rId11"/>
    <p:sldLayoutId id="2147483672" r:id="rId12"/>
    <p:sldLayoutId id="2147483662" r:id="rId13"/>
    <p:sldLayoutId id="2147483674" r:id="rId14"/>
  </p:sldLayoutIdLst>
  <p:txStyles>
    <p:titleStyle>
      <a:lvl1pPr marL="0" marR="0" lvl="0" indent="0" algn="l" defTabSz="914372" rtl="0" eaLnBrk="1" fontAlgn="auto" hangingPunct="1">
        <a:lnSpc>
          <a:spcPct val="90000"/>
        </a:lnSpc>
        <a:spcBef>
          <a:spcPts val="0"/>
        </a:spcBef>
        <a:spcAft>
          <a:spcPts val="0"/>
        </a:spcAft>
        <a:buNone/>
        <a:tabLst/>
        <a:defRPr lang="es-ES" sz="4400" b="0" i="0" u="none" strike="noStrike" kern="1200" cap="none" spc="0" baseline="0">
          <a:solidFill>
            <a:srgbClr val="151F6D"/>
          </a:solidFill>
          <a:uFillTx/>
          <a:latin typeface="Century Gothic" pitchFamily="34"/>
        </a:defRPr>
      </a:lvl1pPr>
    </p:titleStyle>
    <p:bodyStyle>
      <a:lvl1pPr marL="228590" marR="0" lvl="0" indent="-228590" algn="l" defTabSz="914372" rtl="0" eaLnBrk="1" fontAlgn="auto" hangingPunct="1">
        <a:lnSpc>
          <a:spcPct val="90000"/>
        </a:lnSpc>
        <a:spcBef>
          <a:spcPts val="1000"/>
        </a:spcBef>
        <a:spcAft>
          <a:spcPts val="0"/>
        </a:spcAft>
        <a:buClr>
          <a:srgbClr val="008EC0"/>
        </a:buClr>
        <a:buSzPct val="100000"/>
        <a:buFont typeface="Wingdings" pitchFamily="2"/>
        <a:buChar char="§"/>
        <a:tabLst/>
        <a:defRPr lang="es-ES" sz="2000" b="0" i="0" u="none" strike="noStrike" kern="1200" cap="none" spc="0" baseline="0">
          <a:solidFill>
            <a:srgbClr val="767171"/>
          </a:solidFill>
          <a:uFillTx/>
          <a:latin typeface="Century Gothic" pitchFamily="34"/>
        </a:defRPr>
      </a:lvl1pPr>
      <a:lvl2pPr marL="685781" marR="0" lvl="1" indent="-228590" algn="l" defTabSz="914372" rtl="0" eaLnBrk="1" fontAlgn="auto" hangingPunct="1">
        <a:lnSpc>
          <a:spcPct val="90000"/>
        </a:lnSpc>
        <a:spcBef>
          <a:spcPts val="500"/>
        </a:spcBef>
        <a:spcAft>
          <a:spcPts val="0"/>
        </a:spcAft>
        <a:buClr>
          <a:srgbClr val="008EC0"/>
        </a:buClr>
        <a:buSzPct val="100000"/>
        <a:buFont typeface="Wingdings" pitchFamily="2"/>
        <a:buChar char="§"/>
        <a:tabLst/>
        <a:defRPr lang="es-ES" sz="1800" b="0" i="0" u="none" strike="noStrike" kern="1200" cap="none" spc="0" baseline="0">
          <a:solidFill>
            <a:srgbClr val="767171"/>
          </a:solidFill>
          <a:uFillTx/>
          <a:latin typeface="Century Gothic" pitchFamily="34"/>
        </a:defRPr>
      </a:lvl2pPr>
      <a:lvl3pPr marL="1142972" marR="0" lvl="2" indent="-228590" algn="l" defTabSz="914372" rtl="0" eaLnBrk="1" fontAlgn="auto" hangingPunct="1">
        <a:lnSpc>
          <a:spcPct val="90000"/>
        </a:lnSpc>
        <a:spcBef>
          <a:spcPts val="500"/>
        </a:spcBef>
        <a:spcAft>
          <a:spcPts val="0"/>
        </a:spcAft>
        <a:buClr>
          <a:srgbClr val="008EC0"/>
        </a:buClr>
        <a:buSzPct val="100000"/>
        <a:buFont typeface="Wingdings" pitchFamily="2"/>
        <a:buChar char="§"/>
        <a:tabLst/>
        <a:defRPr lang="es-ES" sz="1600" b="0" i="0" u="none" strike="noStrike" kern="1200" cap="none" spc="0" baseline="0">
          <a:solidFill>
            <a:srgbClr val="767171"/>
          </a:solidFill>
          <a:uFillTx/>
          <a:latin typeface="Century Gothic" pitchFamily="34"/>
        </a:defRPr>
      </a:lvl3pPr>
      <a:lvl4pPr marL="1600163" marR="0" lvl="3" indent="-228590" algn="l" defTabSz="914372" rtl="0" eaLnBrk="1" fontAlgn="auto" hangingPunct="1">
        <a:lnSpc>
          <a:spcPct val="90000"/>
        </a:lnSpc>
        <a:spcBef>
          <a:spcPts val="500"/>
        </a:spcBef>
        <a:spcAft>
          <a:spcPts val="0"/>
        </a:spcAft>
        <a:buClr>
          <a:srgbClr val="008EC0"/>
        </a:buClr>
        <a:buSzPct val="100000"/>
        <a:buFont typeface="Wingdings" pitchFamily="2"/>
        <a:buChar char="§"/>
        <a:tabLst/>
        <a:defRPr lang="es-ES" sz="1400" b="0" i="0" u="none" strike="noStrike" kern="1200" cap="none" spc="0" baseline="0">
          <a:solidFill>
            <a:srgbClr val="767171"/>
          </a:solidFill>
          <a:uFillTx/>
          <a:latin typeface="Century Gothic" pitchFamily="34"/>
        </a:defRPr>
      </a:lvl4pPr>
      <a:lvl5pPr marL="2057345" marR="0" lvl="4" indent="-228590" algn="l" defTabSz="914372" rtl="0" eaLnBrk="1" fontAlgn="auto" hangingPunct="1">
        <a:lnSpc>
          <a:spcPct val="90000"/>
        </a:lnSpc>
        <a:spcBef>
          <a:spcPts val="500"/>
        </a:spcBef>
        <a:spcAft>
          <a:spcPts val="0"/>
        </a:spcAft>
        <a:buClr>
          <a:srgbClr val="008EC0"/>
        </a:buClr>
        <a:buSzPct val="100000"/>
        <a:buFont typeface="Wingdings" pitchFamily="2"/>
        <a:buChar char="§"/>
        <a:tabLst/>
        <a:defRPr lang="es-ES" sz="1400" b="0" i="0" u="none" strike="noStrike" kern="1200" cap="none" spc="0" baseline="0">
          <a:solidFill>
            <a:srgbClr val="767171"/>
          </a:solidFill>
          <a:uFillTx/>
          <a:latin typeface="Century Gothic"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bvirtual.indecopi.gob.pe/web-icopi/index.htm" TargetMode="External"/><Relationship Id="rId2" Type="http://schemas.openxmlformats.org/officeDocument/2006/relationships/image" Target="../media/image6.emf"/><Relationship Id="rId1" Type="http://schemas.openxmlformats.org/officeDocument/2006/relationships/slideLayout" Target="../slideLayouts/slideLayout3.xml"/><Relationship Id="rId6" Type="http://schemas.openxmlformats.org/officeDocument/2006/relationships/hyperlink" Target="https://www.indecopi.gob.pe/en/web/intranet/base-de-datos" TargetMode="External"/><Relationship Id="rId5" Type="http://schemas.openxmlformats.org/officeDocument/2006/relationships/hyperlink" Target="https://www.indecopi.gob.pe/en/web/biblioteca-virtual/bibliografias-especializadas" TargetMode="External"/><Relationship Id="rId4" Type="http://schemas.openxmlformats.org/officeDocument/2006/relationships/hyperlink" Target="https://repositorio.indecopi.gob.p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indecopi.gob.pe/web/biblioteca-virtual/biblioteca-accesible"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264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6A99D02-8B13-4481-B9BF-EF66982A8970}"/>
              </a:ext>
            </a:extLst>
          </p:cNvPr>
          <p:cNvSpPr>
            <a:spLocks noGrp="1"/>
          </p:cNvSpPr>
          <p:nvPr>
            <p:ph type="title"/>
          </p:nvPr>
        </p:nvSpPr>
        <p:spPr/>
        <p:txBody>
          <a:bodyPr/>
          <a:lstStyle/>
          <a:p>
            <a:br>
              <a:rPr lang="es-PE" dirty="0"/>
            </a:br>
            <a:r>
              <a:rPr lang="es-PE" dirty="0"/>
              <a:t>CERTIFICACIÓN ISO 9001</a:t>
            </a:r>
          </a:p>
        </p:txBody>
      </p:sp>
      <p:pic>
        <p:nvPicPr>
          <p:cNvPr id="4" name="Marcador de SmartArt 3">
            <a:extLst>
              <a:ext uri="{FF2B5EF4-FFF2-40B4-BE49-F238E27FC236}">
                <a16:creationId xmlns:a16="http://schemas.microsoft.com/office/drawing/2014/main" id="{0232E39A-F686-995E-52D2-AD70394C8818}"/>
              </a:ext>
            </a:extLst>
          </p:cNvPr>
          <p:cNvPicPr>
            <a:picLocks noGrp="1" noChangeAspect="1"/>
          </p:cNvPicPr>
          <p:nvPr>
            <p:ph type="dgm" idx="4294967295"/>
          </p:nvPr>
        </p:nvPicPr>
        <p:blipFill>
          <a:blip r:embed="rId2"/>
          <a:stretch>
            <a:fillRect/>
          </a:stretch>
        </p:blipFill>
        <p:spPr>
          <a:xfrm>
            <a:off x="905855" y="1773617"/>
            <a:ext cx="4546362" cy="3025397"/>
          </a:xfrm>
          <a:prstGeom prst="rect">
            <a:avLst/>
          </a:prstGeom>
        </p:spPr>
      </p:pic>
      <p:sp>
        <p:nvSpPr>
          <p:cNvPr id="7" name="Marcador de texto 6">
            <a:extLst>
              <a:ext uri="{FF2B5EF4-FFF2-40B4-BE49-F238E27FC236}">
                <a16:creationId xmlns:a16="http://schemas.microsoft.com/office/drawing/2014/main" id="{06868DBC-0671-472A-9635-B18F9E640423}"/>
              </a:ext>
            </a:extLst>
          </p:cNvPr>
          <p:cNvSpPr>
            <a:spLocks noGrp="1"/>
          </p:cNvSpPr>
          <p:nvPr>
            <p:ph type="body" idx="4294967295"/>
          </p:nvPr>
        </p:nvSpPr>
        <p:spPr>
          <a:xfrm>
            <a:off x="6106884" y="1334447"/>
            <a:ext cx="5475290" cy="5184968"/>
          </a:xfrm>
          <a:prstGeom prst="rect">
            <a:avLst/>
          </a:prstGeom>
        </p:spPr>
        <p:txBody>
          <a:bodyPr/>
          <a:lstStyle/>
          <a:p>
            <a:endParaRPr lang="es-ES" sz="1800" dirty="0">
              <a:solidFill>
                <a:schemeClr val="tx1"/>
              </a:solidFill>
              <a:latin typeface="Arial" panose="020B0604020202020204" pitchFamily="34" charset="0"/>
              <a:cs typeface="Arial" panose="020B0604020202020204" pitchFamily="34" charset="0"/>
            </a:endParaRPr>
          </a:p>
          <a:p>
            <a:endParaRPr lang="es-ES" sz="1800" dirty="0">
              <a:solidFill>
                <a:schemeClr val="tx1"/>
              </a:solidFill>
              <a:latin typeface="Arial" panose="020B0604020202020204" pitchFamily="34" charset="0"/>
              <a:cs typeface="Arial" panose="020B0604020202020204" pitchFamily="34" charset="0"/>
            </a:endParaRPr>
          </a:p>
          <a:p>
            <a:r>
              <a:rPr lang="es-ES" sz="1800" dirty="0">
                <a:solidFill>
                  <a:schemeClr val="tx1"/>
                </a:solidFill>
                <a:latin typeface="Arial" panose="020B0604020202020204" pitchFamily="34" charset="0"/>
                <a:cs typeface="Arial" panose="020B0604020202020204" pitchFamily="34" charset="0"/>
              </a:rPr>
              <a:t>Nuestros procedimientos están basados en los requisitos de la norma ISO 9001.</a:t>
            </a:r>
          </a:p>
          <a:p>
            <a:endParaRPr lang="es-ES" sz="1800" dirty="0">
              <a:solidFill>
                <a:schemeClr val="tx1"/>
              </a:solidFill>
              <a:latin typeface="Arial" panose="020B0604020202020204" pitchFamily="34" charset="0"/>
              <a:cs typeface="Arial" panose="020B0604020202020204" pitchFamily="34" charset="0"/>
            </a:endParaRPr>
          </a:p>
          <a:p>
            <a:endParaRPr lang="es-ES" sz="1800" dirty="0">
              <a:solidFill>
                <a:schemeClr val="tx1"/>
              </a:solidFill>
              <a:latin typeface="Arial" panose="020B0604020202020204" pitchFamily="34" charset="0"/>
              <a:cs typeface="Arial" panose="020B0604020202020204" pitchFamily="34" charset="0"/>
            </a:endParaRPr>
          </a:p>
          <a:p>
            <a:r>
              <a:rPr lang="es-ES" sz="1800" dirty="0">
                <a:solidFill>
                  <a:schemeClr val="tx1"/>
                </a:solidFill>
                <a:latin typeface="Arial" panose="020B0604020202020204" pitchFamily="34" charset="0"/>
                <a:cs typeface="Arial" panose="020B0604020202020204" pitchFamily="34" charset="0"/>
              </a:rPr>
              <a:t>Contamos con el certificado, según los requisitos de la norma ISO 9001 con vigencia setiembre del 2024</a:t>
            </a:r>
          </a:p>
        </p:txBody>
      </p:sp>
    </p:spTree>
    <p:extLst>
      <p:ext uri="{BB962C8B-B14F-4D97-AF65-F5344CB8AC3E}">
        <p14:creationId xmlns:p14="http://schemas.microsoft.com/office/powerpoint/2010/main" val="1857263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AE6CAB7-956F-4639-AAC0-C61EE9B04492}"/>
              </a:ext>
            </a:extLst>
          </p:cNvPr>
          <p:cNvSpPr>
            <a:spLocks noGrp="1"/>
          </p:cNvSpPr>
          <p:nvPr>
            <p:ph type="title"/>
          </p:nvPr>
        </p:nvSpPr>
        <p:spPr>
          <a:xfrm>
            <a:off x="257179" y="489263"/>
            <a:ext cx="11410953" cy="1072464"/>
          </a:xfrm>
        </p:spPr>
        <p:txBody>
          <a:bodyPr/>
          <a:lstStyle/>
          <a:p>
            <a:r>
              <a:rPr lang="es-PE" dirty="0"/>
              <a:t>TRANSFORMACIÓN &amp; CAMBIO</a:t>
            </a:r>
          </a:p>
        </p:txBody>
      </p:sp>
      <p:sp>
        <p:nvSpPr>
          <p:cNvPr id="7" name="Marcador de texto 6">
            <a:extLst>
              <a:ext uri="{FF2B5EF4-FFF2-40B4-BE49-F238E27FC236}">
                <a16:creationId xmlns:a16="http://schemas.microsoft.com/office/drawing/2014/main" id="{7BF558D8-ABA8-41DF-8262-CBA83F6AA12A}"/>
              </a:ext>
            </a:extLst>
          </p:cNvPr>
          <p:cNvSpPr>
            <a:spLocks noGrp="1"/>
          </p:cNvSpPr>
          <p:nvPr>
            <p:ph type="body" idx="4294967295"/>
          </p:nvPr>
        </p:nvSpPr>
        <p:spPr>
          <a:xfrm>
            <a:off x="188813" y="1076770"/>
            <a:ext cx="6299660" cy="4589091"/>
          </a:xfrm>
          <a:prstGeom prst="rect">
            <a:avLst/>
          </a:prstGeom>
        </p:spPr>
        <p:txBody>
          <a:bodyPr/>
          <a:lstStyle/>
          <a:p>
            <a:r>
              <a:rPr lang="es-PE" sz="1400" dirty="0">
                <a:latin typeface="Arial" panose="020B0604020202020204" pitchFamily="34" charset="0"/>
                <a:cs typeface="Arial" panose="020B0604020202020204" pitchFamily="34" charset="0"/>
              </a:rPr>
              <a:t>En el CID ya estábamos brindando servicios virtuales a nuestros clientes.</a:t>
            </a:r>
          </a:p>
          <a:p>
            <a:r>
              <a:rPr lang="es-PE" sz="1400" dirty="0">
                <a:latin typeface="Arial" panose="020B0604020202020204" pitchFamily="34" charset="0"/>
                <a:cs typeface="Arial" panose="020B0604020202020204" pitchFamily="34" charset="0"/>
              </a:rPr>
              <a:t>Con el cambio a trabajo remoto por la pandemia, el CID no paralizó sus servicios y continuó brindando atención remota.</a:t>
            </a:r>
          </a:p>
          <a:p>
            <a:r>
              <a:rPr lang="es-PE" sz="1400" dirty="0">
                <a:latin typeface="Arial" panose="020B0604020202020204" pitchFamily="34" charset="0"/>
                <a:cs typeface="Arial" panose="020B0604020202020204" pitchFamily="34" charset="0"/>
              </a:rPr>
              <a:t>Se elaboraron y completaron los tutoriales de accesos a bases de datos.</a:t>
            </a:r>
          </a:p>
          <a:p>
            <a:r>
              <a:rPr lang="es-PE" sz="1400" dirty="0">
                <a:latin typeface="Arial" panose="020B0604020202020204" pitchFamily="34" charset="0"/>
                <a:cs typeface="Arial" panose="020B0604020202020204" pitchFamily="34" charset="0"/>
              </a:rPr>
              <a:t>Se realizaron coordinaciones con los proveedores de las bases de datos, revistas entre otros, con la finalidad de cambiar el acceso IP por claves.</a:t>
            </a:r>
          </a:p>
          <a:p>
            <a:r>
              <a:rPr lang="es-PE" sz="1400" dirty="0">
                <a:latin typeface="Arial" panose="020B0604020202020204" pitchFamily="34" charset="0"/>
                <a:cs typeface="Arial" panose="020B0604020202020204" pitchFamily="34" charset="0"/>
              </a:rPr>
              <a:t>Cabe mencionar que en 2017 el Indecopi implementó la plataforma para el teletrabajo.</a:t>
            </a:r>
          </a:p>
          <a:p>
            <a:r>
              <a:rPr lang="es-PE" sz="1400" dirty="0">
                <a:latin typeface="Arial" panose="020B0604020202020204" pitchFamily="34" charset="0"/>
                <a:cs typeface="Arial" panose="020B0604020202020204" pitchFamily="34" charset="0"/>
              </a:rPr>
              <a:t>Motivo por el cual, en la institución brindaron los acceso a los escritorios tanto por internet como Red privada virtual VPN, con la finalidad de facilitar el trabajo remoto al personal y atender a la ciudadanía.</a:t>
            </a:r>
          </a:p>
          <a:p>
            <a:r>
              <a:rPr lang="es-PE" sz="1400" dirty="0">
                <a:latin typeface="Arial" panose="020B0604020202020204" pitchFamily="34" charset="0"/>
                <a:cs typeface="Arial" panose="020B0604020202020204" pitchFamily="34" charset="0"/>
              </a:rPr>
              <a:t>Se brindaron charlas de difusión de los servicios del CID a los ciudadanos en coordinación con la Escuela de Indecopi.</a:t>
            </a:r>
          </a:p>
          <a:p>
            <a:r>
              <a:rPr lang="es-PE" sz="1400" dirty="0">
                <a:latin typeface="Arial" panose="020B0604020202020204" pitchFamily="34" charset="0"/>
                <a:cs typeface="Arial" panose="020B0604020202020204" pitchFamily="34" charset="0"/>
              </a:rPr>
              <a:t>Los servicios seguirán desarrollándose en formato virtual y presencial, predominando el primero.</a:t>
            </a:r>
          </a:p>
          <a:p>
            <a:r>
              <a:rPr lang="es-PE" sz="1400" dirty="0">
                <a:latin typeface="Arial" panose="020B0604020202020204" pitchFamily="34" charset="0"/>
                <a:cs typeface="Arial" panose="020B0604020202020204" pitchFamily="34" charset="0"/>
              </a:rPr>
              <a:t>Se continúa trabajando la biblioteca accesible con toda la documentación publicada por Indecopi. </a:t>
            </a:r>
          </a:p>
          <a:p>
            <a:pPr marL="0" indent="0">
              <a:buNone/>
            </a:pPr>
            <a:endParaRPr lang="es-PE" sz="1400" dirty="0"/>
          </a:p>
          <a:p>
            <a:endParaRPr lang="es-PE"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s-PE" sz="1100" dirty="0"/>
          </a:p>
        </p:txBody>
      </p:sp>
      <p:sp>
        <p:nvSpPr>
          <p:cNvPr id="8" name="Marcador de texto 7">
            <a:extLst>
              <a:ext uri="{FF2B5EF4-FFF2-40B4-BE49-F238E27FC236}">
                <a16:creationId xmlns:a16="http://schemas.microsoft.com/office/drawing/2014/main" id="{401EA26E-E1D7-40F6-B614-90A4265BA782}"/>
              </a:ext>
            </a:extLst>
          </p:cNvPr>
          <p:cNvSpPr>
            <a:spLocks noGrp="1"/>
          </p:cNvSpPr>
          <p:nvPr>
            <p:ph type="body" idx="4294967295"/>
          </p:nvPr>
        </p:nvSpPr>
        <p:spPr>
          <a:xfrm>
            <a:off x="7228005" y="3723829"/>
            <a:ext cx="1781931" cy="3884064"/>
          </a:xfrm>
          <a:prstGeom prst="rect">
            <a:avLst/>
          </a:prstGeom>
        </p:spPr>
        <p:txBody>
          <a:bodyPr/>
          <a:lstStyle/>
          <a:p>
            <a:pPr marL="457200" indent="-457200" defTabSz="914400">
              <a:lnSpc>
                <a:spcPct val="150000"/>
              </a:lnSpc>
              <a:spcBef>
                <a:spcPts val="0"/>
              </a:spcBef>
              <a:buClrTx/>
              <a:buSzTx/>
              <a:buFont typeface="Courier New" panose="02070309020205020404" pitchFamily="49" charset="0"/>
              <a:buChar char="o"/>
              <a:defRPr/>
            </a:pPr>
            <a:endParaRPr kumimoji="0" lang="es-P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indent="0">
              <a:buNone/>
            </a:pPr>
            <a:endParaRPr lang="es-PE" dirty="0"/>
          </a:p>
        </p:txBody>
      </p:sp>
      <p:pic>
        <p:nvPicPr>
          <p:cNvPr id="3" name="Imagen 2">
            <a:extLst>
              <a:ext uri="{FF2B5EF4-FFF2-40B4-BE49-F238E27FC236}">
                <a16:creationId xmlns:a16="http://schemas.microsoft.com/office/drawing/2014/main" id="{FBA2FC92-1683-9491-61FE-F19CEDD6B3E2}"/>
              </a:ext>
            </a:extLst>
          </p:cNvPr>
          <p:cNvPicPr>
            <a:picLocks noChangeAspect="1"/>
          </p:cNvPicPr>
          <p:nvPr/>
        </p:nvPicPr>
        <p:blipFill>
          <a:blip r:embed="rId2"/>
          <a:stretch>
            <a:fillRect/>
          </a:stretch>
        </p:blipFill>
        <p:spPr>
          <a:xfrm>
            <a:off x="7228006" y="259658"/>
            <a:ext cx="3700593" cy="5749026"/>
          </a:xfrm>
          <a:prstGeom prst="rect">
            <a:avLst/>
          </a:prstGeom>
        </p:spPr>
      </p:pic>
    </p:spTree>
    <p:extLst>
      <p:ext uri="{BB962C8B-B14F-4D97-AF65-F5344CB8AC3E}">
        <p14:creationId xmlns:p14="http://schemas.microsoft.com/office/powerpoint/2010/main" val="1601648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AE6CAB7-956F-4639-AAC0-C61EE9B04492}"/>
              </a:ext>
            </a:extLst>
          </p:cNvPr>
          <p:cNvSpPr>
            <a:spLocks noGrp="1"/>
          </p:cNvSpPr>
          <p:nvPr>
            <p:ph type="title"/>
          </p:nvPr>
        </p:nvSpPr>
        <p:spPr/>
        <p:txBody>
          <a:bodyPr/>
          <a:lstStyle/>
          <a:p>
            <a:r>
              <a:rPr lang="es-PE" dirty="0"/>
              <a:t>INDICADORES</a:t>
            </a:r>
          </a:p>
        </p:txBody>
      </p:sp>
      <p:sp>
        <p:nvSpPr>
          <p:cNvPr id="7" name="Marcador de texto 6">
            <a:extLst>
              <a:ext uri="{FF2B5EF4-FFF2-40B4-BE49-F238E27FC236}">
                <a16:creationId xmlns:a16="http://schemas.microsoft.com/office/drawing/2014/main" id="{7BF558D8-ABA8-41DF-8262-CBA83F6AA12A}"/>
              </a:ext>
            </a:extLst>
          </p:cNvPr>
          <p:cNvSpPr>
            <a:spLocks noGrp="1"/>
          </p:cNvSpPr>
          <p:nvPr>
            <p:ph type="body" idx="4294967295"/>
          </p:nvPr>
        </p:nvSpPr>
        <p:spPr>
          <a:xfrm>
            <a:off x="239282" y="1371600"/>
            <a:ext cx="5913860" cy="3884064"/>
          </a:xfrm>
          <a:prstGeom prst="rect">
            <a:avLst/>
          </a:prstGeom>
        </p:spPr>
        <p:txBody>
          <a:bodyPr/>
          <a:lstStyle/>
          <a:p>
            <a:pPr marL="0" indent="0">
              <a:buNone/>
            </a:pPr>
            <a:r>
              <a:rPr lang="es-ES" sz="1050" b="0" i="0" dirty="0">
                <a:solidFill>
                  <a:srgbClr val="000000"/>
                </a:solidFill>
                <a:effectLst/>
                <a:latin typeface="Roboto" panose="02000000000000000000" pitchFamily="2" charset="0"/>
              </a:rPr>
              <a:t>Los servicios </a:t>
            </a:r>
            <a:r>
              <a:rPr lang="es-ES" sz="1050" dirty="0">
                <a:solidFill>
                  <a:srgbClr val="000000"/>
                </a:solidFill>
                <a:latin typeface="Roboto" panose="02000000000000000000" pitchFamily="2" charset="0"/>
              </a:rPr>
              <a:t>con mayor demanda </a:t>
            </a:r>
            <a:r>
              <a:rPr lang="es-ES" sz="1050" b="0" i="0" dirty="0">
                <a:solidFill>
                  <a:srgbClr val="000000"/>
                </a:solidFill>
                <a:effectLst/>
                <a:latin typeface="Roboto" panose="02000000000000000000" pitchFamily="2" charset="0"/>
              </a:rPr>
              <a:t>fueron: el número de consultas de clientes atendidos, documentos consultados en línea a través de las bases de datos, solicitudes de Infobúsquedas. </a:t>
            </a:r>
          </a:p>
          <a:p>
            <a:pPr marL="0" indent="0">
              <a:buNone/>
            </a:pPr>
            <a:r>
              <a:rPr lang="es-ES" sz="1050" b="0" i="0" dirty="0">
                <a:solidFill>
                  <a:srgbClr val="000000"/>
                </a:solidFill>
                <a:effectLst/>
                <a:latin typeface="Roboto" panose="02000000000000000000" pitchFamily="2" charset="0"/>
              </a:rPr>
              <a:t>Así tenemos que se están cumpliendo las metas de los indicadores de performance:</a:t>
            </a:r>
          </a:p>
          <a:p>
            <a:pPr marL="0" indent="0">
              <a:buNone/>
            </a:pPr>
            <a:endParaRPr lang="es-ES" sz="1050" b="0" i="0" dirty="0">
              <a:solidFill>
                <a:srgbClr val="000000"/>
              </a:solidFill>
              <a:effectLst/>
              <a:latin typeface="Roboto" panose="02000000000000000000" pitchFamily="2" charset="0"/>
            </a:endParaRPr>
          </a:p>
          <a:p>
            <a:pPr marL="0" indent="0">
              <a:buNone/>
            </a:pPr>
            <a:endParaRPr lang="es-ES" sz="1050" dirty="0">
              <a:solidFill>
                <a:srgbClr val="000000"/>
              </a:solidFill>
              <a:latin typeface="Roboto" panose="02000000000000000000" pitchFamily="2" charset="0"/>
            </a:endParaRPr>
          </a:p>
          <a:p>
            <a:pPr marL="0" indent="0">
              <a:buNone/>
            </a:pPr>
            <a:endParaRPr lang="es-ES" sz="1050" b="0" i="0" dirty="0">
              <a:solidFill>
                <a:srgbClr val="000000"/>
              </a:solidFill>
              <a:effectLst/>
              <a:latin typeface="Roboto" panose="02000000000000000000" pitchFamily="2" charset="0"/>
            </a:endParaRPr>
          </a:p>
          <a:p>
            <a:pPr marL="0" indent="0">
              <a:buNone/>
            </a:pPr>
            <a:r>
              <a:rPr lang="es-ES" sz="1050" b="0" i="0" dirty="0">
                <a:solidFill>
                  <a:srgbClr val="000000"/>
                </a:solidFill>
                <a:effectLst/>
                <a:latin typeface="Roboto" panose="02000000000000000000" pitchFamily="2" charset="0"/>
              </a:rPr>
              <a:t> </a:t>
            </a:r>
          </a:p>
        </p:txBody>
      </p:sp>
      <p:pic>
        <p:nvPicPr>
          <p:cNvPr id="2" name="Imagen 1">
            <a:extLst>
              <a:ext uri="{FF2B5EF4-FFF2-40B4-BE49-F238E27FC236}">
                <a16:creationId xmlns:a16="http://schemas.microsoft.com/office/drawing/2014/main" id="{969077D5-3C4C-7618-E3AD-55B118F9A5A0}"/>
              </a:ext>
            </a:extLst>
          </p:cNvPr>
          <p:cNvPicPr>
            <a:picLocks noChangeAspect="1"/>
          </p:cNvPicPr>
          <p:nvPr/>
        </p:nvPicPr>
        <p:blipFill>
          <a:blip r:embed="rId2"/>
          <a:stretch>
            <a:fillRect/>
          </a:stretch>
        </p:blipFill>
        <p:spPr>
          <a:xfrm>
            <a:off x="6724294" y="1446598"/>
            <a:ext cx="3238500" cy="2905125"/>
          </a:xfrm>
          <a:prstGeom prst="rect">
            <a:avLst/>
          </a:prstGeom>
        </p:spPr>
      </p:pic>
      <p:graphicFrame>
        <p:nvGraphicFramePr>
          <p:cNvPr id="3" name="Tabla 2">
            <a:extLst>
              <a:ext uri="{FF2B5EF4-FFF2-40B4-BE49-F238E27FC236}">
                <a16:creationId xmlns:a16="http://schemas.microsoft.com/office/drawing/2014/main" id="{86BB9DAD-D34B-BC2E-AD70-36691F1F9097}"/>
              </a:ext>
            </a:extLst>
          </p:cNvPr>
          <p:cNvGraphicFramePr>
            <a:graphicFrameLocks noGrp="1"/>
          </p:cNvGraphicFramePr>
          <p:nvPr>
            <p:extLst>
              <p:ext uri="{D42A27DB-BD31-4B8C-83A1-F6EECF244321}">
                <p14:modId xmlns:p14="http://schemas.microsoft.com/office/powerpoint/2010/main" val="2138043909"/>
              </p:ext>
            </p:extLst>
          </p:nvPr>
        </p:nvGraphicFramePr>
        <p:xfrm>
          <a:off x="361951" y="2358639"/>
          <a:ext cx="4064771" cy="1897170"/>
        </p:xfrm>
        <a:graphic>
          <a:graphicData uri="http://schemas.openxmlformats.org/drawingml/2006/table">
            <a:tbl>
              <a:tblPr/>
              <a:tblGrid>
                <a:gridCol w="4064771">
                  <a:extLst>
                    <a:ext uri="{9D8B030D-6E8A-4147-A177-3AD203B41FA5}">
                      <a16:colId xmlns:a16="http://schemas.microsoft.com/office/drawing/2014/main" val="2838439566"/>
                    </a:ext>
                  </a:extLst>
                </a:gridCol>
              </a:tblGrid>
              <a:tr h="190583">
                <a:tc>
                  <a:txBody>
                    <a:bodyPr/>
                    <a:lstStyle/>
                    <a:p>
                      <a:pPr algn="ctr" fontAlgn="ctr"/>
                      <a:r>
                        <a:rPr lang="es-PE" sz="1100" b="1" i="0" u="none" strike="noStrike">
                          <a:solidFill>
                            <a:srgbClr val="000000"/>
                          </a:solidFill>
                          <a:effectLst/>
                          <a:latin typeface="Calibri" panose="020F0502020204030204" pitchFamily="34" charset="0"/>
                        </a:rPr>
                        <a:t>INDICADOR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388894472"/>
                  </a:ext>
                </a:extLst>
              </a:tr>
              <a:tr h="216572">
                <a:tc>
                  <a:txBody>
                    <a:bodyPr/>
                    <a:lstStyle/>
                    <a:p>
                      <a:pPr algn="l" fontAlgn="ctr"/>
                      <a:r>
                        <a:rPr lang="es-PE" sz="1100" b="0" i="0" u="none" strike="noStrike">
                          <a:solidFill>
                            <a:srgbClr val="000000"/>
                          </a:solidFill>
                          <a:effectLst/>
                          <a:latin typeface="Calibri" panose="020F0502020204030204" pitchFamily="34" charset="0"/>
                        </a:rPr>
                        <a:t>Número de Clientes Atendidos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2072544"/>
                  </a:ext>
                </a:extLst>
              </a:tr>
              <a:tr h="190583">
                <a:tc>
                  <a:txBody>
                    <a:bodyPr/>
                    <a:lstStyle/>
                    <a:p>
                      <a:pPr algn="l" fontAlgn="ctr"/>
                      <a:r>
                        <a:rPr lang="es-ES" sz="1100" b="0" i="0" u="none" strike="noStrike">
                          <a:solidFill>
                            <a:srgbClr val="000000"/>
                          </a:solidFill>
                          <a:effectLst/>
                          <a:latin typeface="Calibri" panose="020F0502020204030204" pitchFamily="34" charset="0"/>
                        </a:rPr>
                        <a:t>Usabilidad de bases de datos con información especializada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1474066"/>
                  </a:ext>
                </a:extLst>
              </a:tr>
              <a:tr h="216572">
                <a:tc>
                  <a:txBody>
                    <a:bodyPr/>
                    <a:lstStyle/>
                    <a:p>
                      <a:pPr algn="l" fontAlgn="ctr"/>
                      <a:r>
                        <a:rPr lang="es-PE" sz="1100" b="0" i="0" u="none" strike="noStrike">
                          <a:solidFill>
                            <a:srgbClr val="000000"/>
                          </a:solidFill>
                          <a:effectLst/>
                          <a:latin typeface="Calibri" panose="020F0502020204030204" pitchFamily="34" charset="0"/>
                        </a:rPr>
                        <a:t>Material Bibliográfico Consultado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505981"/>
                  </a:ext>
                </a:extLst>
              </a:tr>
              <a:tr h="216572">
                <a:tc>
                  <a:txBody>
                    <a:bodyPr/>
                    <a:lstStyle/>
                    <a:p>
                      <a:pPr algn="l" fontAlgn="ctr"/>
                      <a:r>
                        <a:rPr lang="es-PE" sz="1100" b="0" i="0" u="none" strike="noStrike">
                          <a:solidFill>
                            <a:srgbClr val="000000"/>
                          </a:solidFill>
                          <a:effectLst/>
                          <a:latin typeface="Calibri" panose="020F0502020204030204" pitchFamily="34" charset="0"/>
                        </a:rPr>
                        <a:t>Procesamiento Técnico de Colecciones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866249"/>
                  </a:ext>
                </a:extLst>
              </a:tr>
              <a:tr h="216572">
                <a:tc>
                  <a:txBody>
                    <a:bodyPr/>
                    <a:lstStyle/>
                    <a:p>
                      <a:pPr algn="l" fontAlgn="ctr"/>
                      <a:r>
                        <a:rPr lang="es-PE" sz="1100" b="0" i="0" u="none" strike="noStrike">
                          <a:solidFill>
                            <a:srgbClr val="000000"/>
                          </a:solidFill>
                          <a:effectLst/>
                          <a:latin typeface="Calibri" panose="020F0502020204030204" pitchFamily="34" charset="0"/>
                        </a:rPr>
                        <a:t>Productos Virtuales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4222865"/>
                  </a:ext>
                </a:extLst>
              </a:tr>
              <a:tr h="216572">
                <a:tc>
                  <a:txBody>
                    <a:bodyPr/>
                    <a:lstStyle/>
                    <a:p>
                      <a:pPr algn="l" fontAlgn="ctr"/>
                      <a:r>
                        <a:rPr lang="es-PE" sz="1100" b="0" i="0" u="none" strike="noStrike">
                          <a:solidFill>
                            <a:srgbClr val="000000"/>
                          </a:solidFill>
                          <a:effectLst/>
                          <a:latin typeface="Calibri" panose="020F0502020204030204" pitchFamily="34" charset="0"/>
                        </a:rPr>
                        <a:t>Infobúsqueda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823675"/>
                  </a:ext>
                </a:extLst>
              </a:tr>
              <a:tr h="216572">
                <a:tc>
                  <a:txBody>
                    <a:bodyPr/>
                    <a:lstStyle/>
                    <a:p>
                      <a:pPr algn="l" fontAlgn="ctr"/>
                      <a:r>
                        <a:rPr lang="es-PE" sz="1100" b="0" i="0" u="none" strike="noStrike">
                          <a:solidFill>
                            <a:srgbClr val="000000"/>
                          </a:solidFill>
                          <a:effectLst/>
                          <a:latin typeface="Calibri" panose="020F0502020204030204" pitchFamily="34" charset="0"/>
                        </a:rPr>
                        <a:t>Elaboración de Tutoriales</a:t>
                      </a:r>
                      <a:r>
                        <a:rPr lang="es-PE" sz="1100" b="0" i="0" u="none" strike="noStrike">
                          <a:solidFill>
                            <a:srgbClr val="FF0000"/>
                          </a:solidFill>
                          <a:effectLst/>
                          <a:latin typeface="Calibri" panose="020F0502020204030204" pitchFamily="34" charset="0"/>
                        </a:rPr>
                        <a:t> </a:t>
                      </a:r>
                      <a:endParaRPr lang="es-PE" sz="11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2736525"/>
                  </a:ext>
                </a:extLst>
              </a:tr>
              <a:tr h="216572">
                <a:tc>
                  <a:txBody>
                    <a:bodyPr/>
                    <a:lstStyle/>
                    <a:p>
                      <a:pPr algn="l" fontAlgn="ctr"/>
                      <a:r>
                        <a:rPr lang="es-PE" sz="1100" b="0" i="0" u="none" strike="noStrike" dirty="0">
                          <a:solidFill>
                            <a:srgbClr val="000000"/>
                          </a:solidFill>
                          <a:effectLst/>
                          <a:latin typeface="Calibri" panose="020F0502020204030204" pitchFamily="34" charset="0"/>
                        </a:rPr>
                        <a:t>Charlas de Difusión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808093"/>
                  </a:ext>
                </a:extLst>
              </a:tr>
            </a:tbl>
          </a:graphicData>
        </a:graphic>
      </p:graphicFrame>
    </p:spTree>
    <p:extLst>
      <p:ext uri="{BB962C8B-B14F-4D97-AF65-F5344CB8AC3E}">
        <p14:creationId xmlns:p14="http://schemas.microsoft.com/office/powerpoint/2010/main" val="3487556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945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B1B9BB-D20D-41AF-87C8-A34088ABF55B}"/>
              </a:ext>
            </a:extLst>
          </p:cNvPr>
          <p:cNvSpPr>
            <a:spLocks noGrp="1"/>
          </p:cNvSpPr>
          <p:nvPr>
            <p:ph type="title"/>
          </p:nvPr>
        </p:nvSpPr>
        <p:spPr/>
        <p:txBody>
          <a:bodyPr/>
          <a:lstStyle/>
          <a:p>
            <a:pPr algn="ctr"/>
            <a:br>
              <a:rPr lang="es-PE" sz="1000" b="1" dirty="0">
                <a:solidFill>
                  <a:schemeClr val="tx1"/>
                </a:solidFill>
              </a:rPr>
            </a:br>
            <a:r>
              <a:rPr lang="es-PE" sz="1000" b="1" dirty="0">
                <a:solidFill>
                  <a:schemeClr val="tx1"/>
                </a:solidFill>
              </a:rPr>
              <a:t>Primera Mesa de Intercambio de Experiencias - Bibliotecas Académicas</a:t>
            </a:r>
            <a:br>
              <a:rPr lang="es-PE" sz="1000" dirty="0"/>
            </a:br>
            <a:br>
              <a:rPr lang="es-PE" sz="1000" dirty="0"/>
            </a:br>
            <a:r>
              <a:rPr lang="es-PE" sz="1800" b="1" dirty="0">
                <a:solidFill>
                  <a:schemeClr val="tx1"/>
                </a:solidFill>
                <a:latin typeface="Arial" panose="020B0604020202020204" pitchFamily="34" charset="0"/>
                <a:cs typeface="Arial" panose="020B0604020202020204" pitchFamily="34" charset="0"/>
              </a:rPr>
              <a:t>CENTRO DE INFORMACIÓN Y DOCUMENTACIÓN CID</a:t>
            </a:r>
            <a:br>
              <a:rPr lang="es-PE" sz="1800" b="1" dirty="0">
                <a:solidFill>
                  <a:schemeClr val="tx1"/>
                </a:solidFill>
                <a:latin typeface="Arial" panose="020B0604020202020204" pitchFamily="34" charset="0"/>
                <a:cs typeface="Arial" panose="020B0604020202020204" pitchFamily="34" charset="0"/>
              </a:rPr>
            </a:br>
            <a:r>
              <a:rPr lang="es-PE" sz="1800" b="1" dirty="0">
                <a:solidFill>
                  <a:schemeClr val="tx1"/>
                </a:solidFill>
                <a:latin typeface="Arial" panose="020B0604020202020204" pitchFamily="34" charset="0"/>
                <a:cs typeface="Arial" panose="020B0604020202020204" pitchFamily="34" charset="0"/>
              </a:rPr>
              <a:t>INDECOPI</a:t>
            </a:r>
            <a:endParaRPr lang="es-PE" sz="1800" b="1" dirty="0">
              <a:solidFill>
                <a:schemeClr val="tx1"/>
              </a:solidFill>
            </a:endParaRPr>
          </a:p>
        </p:txBody>
      </p:sp>
      <p:sp>
        <p:nvSpPr>
          <p:cNvPr id="3" name="Marcador de texto 2">
            <a:extLst>
              <a:ext uri="{FF2B5EF4-FFF2-40B4-BE49-F238E27FC236}">
                <a16:creationId xmlns:a16="http://schemas.microsoft.com/office/drawing/2014/main" id="{09B4B4DD-12E9-4689-9C50-20B22124618B}"/>
              </a:ext>
            </a:extLst>
          </p:cNvPr>
          <p:cNvSpPr>
            <a:spLocks noGrp="1"/>
          </p:cNvSpPr>
          <p:nvPr>
            <p:ph type="body" idx="4294967295"/>
          </p:nvPr>
        </p:nvSpPr>
        <p:spPr>
          <a:xfrm>
            <a:off x="419096" y="1429984"/>
            <a:ext cx="11315700" cy="5047021"/>
          </a:xfrm>
          <a:prstGeom prst="rect">
            <a:avLst/>
          </a:prstGeom>
        </p:spPr>
        <p:txBody>
          <a:bodyPr/>
          <a:lstStyle/>
          <a:p>
            <a:r>
              <a:rPr lang="es-PE" dirty="0"/>
              <a:t>Índice</a:t>
            </a:r>
          </a:p>
          <a:p>
            <a:r>
              <a:rPr lang="es-PE" dirty="0"/>
              <a:t>Funciones del CID</a:t>
            </a:r>
          </a:p>
          <a:p>
            <a:r>
              <a:rPr lang="es-PE" dirty="0"/>
              <a:t>Principios institucionales</a:t>
            </a:r>
          </a:p>
          <a:p>
            <a:r>
              <a:rPr lang="es-PE" dirty="0"/>
              <a:t>Servicios al cliente</a:t>
            </a:r>
          </a:p>
          <a:p>
            <a:r>
              <a:rPr lang="es-PE" dirty="0"/>
              <a:t>Recursos de información</a:t>
            </a:r>
          </a:p>
          <a:p>
            <a:r>
              <a:rPr lang="es-PE" dirty="0"/>
              <a:t>Plataformas de acceso</a:t>
            </a:r>
          </a:p>
          <a:p>
            <a:r>
              <a:rPr lang="es-PE" dirty="0"/>
              <a:t>Biblioteca accesible</a:t>
            </a:r>
          </a:p>
          <a:p>
            <a:r>
              <a:rPr lang="es-PE" dirty="0"/>
              <a:t>Tratado de Marrakech</a:t>
            </a:r>
          </a:p>
          <a:p>
            <a:r>
              <a:rPr lang="es-PE" dirty="0"/>
              <a:t>Certificación ISO 9001</a:t>
            </a:r>
          </a:p>
          <a:p>
            <a:r>
              <a:rPr lang="es-PE"/>
              <a:t>Transformación &amp; </a:t>
            </a:r>
            <a:r>
              <a:rPr lang="es-PE" dirty="0"/>
              <a:t>cambio</a:t>
            </a:r>
          </a:p>
          <a:p>
            <a:endParaRPr lang="es-PE" dirty="0"/>
          </a:p>
          <a:p>
            <a:endParaRPr lang="es-PE" dirty="0"/>
          </a:p>
          <a:p>
            <a:endParaRPr lang="es-PE" dirty="0"/>
          </a:p>
          <a:p>
            <a:endParaRPr lang="es-PE" dirty="0"/>
          </a:p>
        </p:txBody>
      </p:sp>
    </p:spTree>
    <p:extLst>
      <p:ext uri="{BB962C8B-B14F-4D97-AF65-F5344CB8AC3E}">
        <p14:creationId xmlns:p14="http://schemas.microsoft.com/office/powerpoint/2010/main" val="779737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AE6CAB7-956F-4639-AAC0-C61EE9B04492}"/>
              </a:ext>
            </a:extLst>
          </p:cNvPr>
          <p:cNvSpPr>
            <a:spLocks noGrp="1"/>
          </p:cNvSpPr>
          <p:nvPr>
            <p:ph type="title"/>
          </p:nvPr>
        </p:nvSpPr>
        <p:spPr>
          <a:xfrm>
            <a:off x="390523" y="529872"/>
            <a:ext cx="11410953" cy="1072464"/>
          </a:xfrm>
        </p:spPr>
        <p:txBody>
          <a:bodyPr/>
          <a:lstStyle/>
          <a:p>
            <a:r>
              <a:rPr lang="es-PE" dirty="0"/>
              <a:t>FUNCIONES DEL CID</a:t>
            </a:r>
          </a:p>
        </p:txBody>
      </p:sp>
      <p:sp>
        <p:nvSpPr>
          <p:cNvPr id="7" name="Marcador de texto 6">
            <a:extLst>
              <a:ext uri="{FF2B5EF4-FFF2-40B4-BE49-F238E27FC236}">
                <a16:creationId xmlns:a16="http://schemas.microsoft.com/office/drawing/2014/main" id="{7BF558D8-ABA8-41DF-8262-CBA83F6AA12A}"/>
              </a:ext>
            </a:extLst>
          </p:cNvPr>
          <p:cNvSpPr>
            <a:spLocks noGrp="1"/>
          </p:cNvSpPr>
          <p:nvPr>
            <p:ph type="body" idx="4294967295"/>
          </p:nvPr>
        </p:nvSpPr>
        <p:spPr>
          <a:xfrm>
            <a:off x="239282" y="1371600"/>
            <a:ext cx="5913860" cy="3884064"/>
          </a:xfrm>
          <a:prstGeom prst="rect">
            <a:avLst/>
          </a:prstGeom>
        </p:spPr>
        <p:txBody>
          <a:bodyPr/>
          <a:lstStyle/>
          <a:p>
            <a:r>
              <a:rPr kumimoji="0" lang="es-PE" sz="140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Calibri" panose="020F0502020204030204" pitchFamily="34" charset="0"/>
                <a:cs typeface="Arial" panose="020B0604020202020204" pitchFamily="34" charset="0"/>
              </a:rPr>
              <a:t>La función principal el recopilar, gestionar la información en Defensa de la Competencia, Propiedad intelectual y Protección al Consumidor, con la finalidad de brindar servicios y productos de información especializados para la toma de decisiones y generar valor público a la ciudadanía, a través de la:</a:t>
            </a:r>
          </a:p>
          <a:p>
            <a:pPr marL="238125" algn="just">
              <a:lnSpc>
                <a:spcPct val="115000"/>
              </a:lnSpc>
              <a:spcAft>
                <a:spcPts val="1000"/>
              </a:spcAft>
            </a:pPr>
            <a:r>
              <a:rPr lang="es-PE"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Planificar, organizar, coordinar, ejecutar las actividades de información relacionada al Indecopi.</a:t>
            </a:r>
          </a:p>
          <a:p>
            <a:pPr marL="238125" algn="just">
              <a:lnSpc>
                <a:spcPct val="115000"/>
              </a:lnSpc>
              <a:spcAft>
                <a:spcPts val="1000"/>
              </a:spcAft>
            </a:pPr>
            <a:r>
              <a:rPr lang="es-PE"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Asistir con información actualizada en la toma de decisiones a los profesionales a nivel institucional y ciudadanía en general, en temas que administra Indecopi.</a:t>
            </a:r>
            <a:endParaRPr lang="es-P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38125" algn="just">
              <a:lnSpc>
                <a:spcPct val="115000"/>
              </a:lnSpc>
              <a:spcAft>
                <a:spcPts val="1000"/>
              </a:spcAft>
            </a:pPr>
            <a:r>
              <a:rPr lang="es-PE"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Promover, desarrollar fuentes de información y brindar servicios en línea y personalizada, facilitando el acceso a la información.</a:t>
            </a:r>
          </a:p>
          <a:p>
            <a:pPr marL="0" indent="0">
              <a:buNone/>
            </a:pPr>
            <a:endParaRPr lang="es-PE" sz="1100" dirty="0"/>
          </a:p>
        </p:txBody>
      </p:sp>
      <p:sp>
        <p:nvSpPr>
          <p:cNvPr id="8" name="Marcador de texto 7">
            <a:extLst>
              <a:ext uri="{FF2B5EF4-FFF2-40B4-BE49-F238E27FC236}">
                <a16:creationId xmlns:a16="http://schemas.microsoft.com/office/drawing/2014/main" id="{401EA26E-E1D7-40F6-B614-90A4265BA782}"/>
              </a:ext>
            </a:extLst>
          </p:cNvPr>
          <p:cNvSpPr>
            <a:spLocks noGrp="1"/>
          </p:cNvSpPr>
          <p:nvPr>
            <p:ph type="body" idx="4294967295"/>
          </p:nvPr>
        </p:nvSpPr>
        <p:spPr>
          <a:xfrm>
            <a:off x="6324603" y="1371600"/>
            <a:ext cx="5505446" cy="3276596"/>
          </a:xfrm>
          <a:prstGeom prst="rect">
            <a:avLst/>
          </a:prstGeom>
        </p:spPr>
        <p:txBody>
          <a:bodyPr/>
          <a:lstStyle/>
          <a:p>
            <a:pPr marL="238125" algn="just">
              <a:lnSpc>
                <a:spcPct val="115000"/>
              </a:lnSpc>
              <a:spcAft>
                <a:spcPts val="1000"/>
              </a:spcAft>
            </a:pPr>
            <a:r>
              <a:rPr lang="es-PE" sz="1600" dirty="0">
                <a:solidFill>
                  <a:schemeClr val="tx1"/>
                </a:solidFill>
                <a:effectLst/>
                <a:latin typeface="Arial" panose="020B0604020202020204" pitchFamily="34" charset="0"/>
                <a:ea typeface="Calibri" panose="020F0502020204030204" pitchFamily="34" charset="0"/>
              </a:rPr>
              <a:t>Recopilar y desarrollar las colecciones especializadas a través de la selección, evaluación y adquisiciones de Bases de Datos, material bibliográfico en las áreas funcionales y relacionadas al Indecopi.</a:t>
            </a:r>
          </a:p>
          <a:p>
            <a:pPr marL="238125" algn="just">
              <a:lnSpc>
                <a:spcPts val="2025"/>
              </a:lnSpc>
              <a:spcAft>
                <a:spcPts val="1000"/>
              </a:spcAft>
            </a:pPr>
            <a:r>
              <a:rPr lang="es-PE"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Realizar el procesamiento técnico de las colecciones y publicarlos a través de Biblioteca Virtual, Repositorio Institucional, etc.</a:t>
            </a:r>
          </a:p>
          <a:p>
            <a:pPr marL="238125" algn="just">
              <a:lnSpc>
                <a:spcPts val="2025"/>
              </a:lnSpc>
              <a:spcAft>
                <a:spcPts val="1000"/>
              </a:spcAft>
            </a:pPr>
            <a:r>
              <a:rPr lang="es-PE"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Promover y ejecutar convenios para el intercambio de información especializada a nivel nacional e internacional en los temas que administra el Indecopi</a:t>
            </a:r>
            <a:endParaRPr kumimoji="0" lang="es-PE" sz="160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indent="0">
              <a:buNone/>
            </a:pPr>
            <a:endParaRPr lang="es-PE" dirty="0"/>
          </a:p>
        </p:txBody>
      </p:sp>
    </p:spTree>
    <p:extLst>
      <p:ext uri="{BB962C8B-B14F-4D97-AF65-F5344CB8AC3E}">
        <p14:creationId xmlns:p14="http://schemas.microsoft.com/office/powerpoint/2010/main" val="3240108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E7B8FB40-AF91-4BF1-859F-ACB8CB6DED87}"/>
              </a:ext>
            </a:extLst>
          </p:cNvPr>
          <p:cNvSpPr>
            <a:spLocks noGrp="1"/>
          </p:cNvSpPr>
          <p:nvPr>
            <p:ph type="body" idx="4294967295"/>
          </p:nvPr>
        </p:nvSpPr>
        <p:spPr>
          <a:xfrm>
            <a:off x="419096" y="1429984"/>
            <a:ext cx="5204037" cy="5047021"/>
          </a:xfrm>
          <a:prstGeom prst="rect">
            <a:avLst/>
          </a:prstGeom>
        </p:spPr>
        <p:txBody>
          <a:bodyPr/>
          <a:lstStyle/>
          <a:p>
            <a:pPr algn="just"/>
            <a:r>
              <a:rPr lang="es-PE" sz="1300" b="1" dirty="0">
                <a:solidFill>
                  <a:schemeClr val="tx1"/>
                </a:solidFill>
                <a:latin typeface="Arial" panose="020B0604020202020204" pitchFamily="34" charset="0"/>
                <a:cs typeface="Arial" panose="020B0604020202020204" pitchFamily="34" charset="0"/>
              </a:rPr>
              <a:t>Compromiso: </a:t>
            </a:r>
            <a:r>
              <a:rPr lang="es-ES" sz="1300" dirty="0">
                <a:solidFill>
                  <a:schemeClr val="tx1"/>
                </a:solidFill>
                <a:latin typeface="Arial" panose="020B0604020202020204" pitchFamily="34" charset="0"/>
                <a:cs typeface="Arial" panose="020B0604020202020204" pitchFamily="34" charset="0"/>
              </a:rPr>
              <a:t>Orientamos nuestros servicios de información a los clientes internos y ciudadanía en general en los temas de PI, DC, PC con la finalidad de generar conocimiento y bienestar económico y social.</a:t>
            </a:r>
            <a:endParaRPr lang="es-PE" sz="1300" dirty="0">
              <a:solidFill>
                <a:schemeClr val="tx1"/>
              </a:solidFill>
              <a:latin typeface="Arial" panose="020B0604020202020204" pitchFamily="34" charset="0"/>
              <a:cs typeface="Arial" panose="020B0604020202020204" pitchFamily="34" charset="0"/>
            </a:endParaRPr>
          </a:p>
          <a:p>
            <a:pPr algn="just">
              <a:lnSpc>
                <a:spcPct val="107000"/>
              </a:lnSpc>
              <a:spcAft>
                <a:spcPts val="800"/>
              </a:spcAft>
            </a:pPr>
            <a:r>
              <a:rPr lang="es-PE" sz="1300" b="1" dirty="0">
                <a:solidFill>
                  <a:schemeClr val="tx1"/>
                </a:solidFill>
                <a:latin typeface="Arial" panose="020B0604020202020204" pitchFamily="34" charset="0"/>
                <a:cs typeface="Arial" panose="020B0604020202020204" pitchFamily="34" charset="0"/>
              </a:rPr>
              <a:t>Inclusión</a:t>
            </a:r>
            <a:r>
              <a:rPr lang="es-PE" sz="1300" dirty="0">
                <a:solidFill>
                  <a:schemeClr val="tx1"/>
                </a:solidFill>
                <a:latin typeface="Arial" panose="020B0604020202020204" pitchFamily="34" charset="0"/>
                <a:cs typeface="Arial" panose="020B0604020202020204" pitchFamily="34" charset="0"/>
              </a:rPr>
              <a:t> Brindamos acceso a la información publicada por el Indecopi a través de la Biblioteca Accesible</a:t>
            </a:r>
            <a:endParaRPr lang="es-PE" sz="13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PE" sz="1300" b="1" dirty="0">
                <a:solidFill>
                  <a:schemeClr val="tx1"/>
                </a:solidFill>
                <a:latin typeface="Arial" panose="020B0604020202020204" pitchFamily="34" charset="0"/>
                <a:cs typeface="Arial" panose="020B0604020202020204" pitchFamily="34" charset="0"/>
              </a:rPr>
              <a:t>Predictibilidad: </a:t>
            </a:r>
            <a:r>
              <a:rPr lang="es-PE" sz="1300" dirty="0">
                <a:solidFill>
                  <a:schemeClr val="tx1"/>
                </a:solidFill>
                <a:latin typeface="Arial" panose="020B0604020202020204" pitchFamily="34" charset="0"/>
                <a:cs typeface="Arial" panose="020B0604020202020204" pitchFamily="34" charset="0"/>
              </a:rPr>
              <a:t>trabajamos con fuentes de información actualizada predecible, oportuna</a:t>
            </a:r>
            <a:r>
              <a:rPr lang="es-PE" sz="13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800"/>
              </a:spcAft>
            </a:pPr>
            <a:r>
              <a:rPr lang="es-PE" sz="13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Excelencia: </a:t>
            </a:r>
            <a:r>
              <a:rPr lang="es-PE" sz="1300" dirty="0">
                <a:solidFill>
                  <a:schemeClr val="tx1"/>
                </a:solidFill>
                <a:effectLst/>
                <a:latin typeface="Arial" panose="020B0604020202020204" pitchFamily="34" charset="0"/>
                <a:ea typeface="Calibri" panose="020F0502020204030204" pitchFamily="34" charset="0"/>
                <a:cs typeface="Arial" panose="020B0604020202020204" pitchFamily="34" charset="0"/>
              </a:rPr>
              <a:t>Desempeñamos nuestras labores de manera técnica, ética, responsable, con mejora continua y trabajo en equipo, y nos esforzamos por brindar</a:t>
            </a:r>
          </a:p>
          <a:p>
            <a:pPr algn="just">
              <a:lnSpc>
                <a:spcPct val="107000"/>
              </a:lnSpc>
              <a:spcAft>
                <a:spcPts val="800"/>
              </a:spcAft>
            </a:pPr>
            <a:r>
              <a:rPr lang="es-PE" sz="1300" b="1" dirty="0">
                <a:solidFill>
                  <a:schemeClr val="tx1"/>
                </a:solidFill>
                <a:latin typeface="Arial" panose="020B0604020202020204" pitchFamily="34" charset="0"/>
                <a:cs typeface="Arial" panose="020B0604020202020204" pitchFamily="34" charset="0"/>
              </a:rPr>
              <a:t>Integridad: </a:t>
            </a:r>
            <a:r>
              <a:rPr lang="es-PE" sz="1300" dirty="0">
                <a:solidFill>
                  <a:schemeClr val="tx1"/>
                </a:solidFill>
                <a:effectLst/>
                <a:latin typeface="Arial" panose="020B0604020202020204" pitchFamily="34" charset="0"/>
                <a:ea typeface="Calibri" panose="020F0502020204030204" pitchFamily="34" charset="0"/>
                <a:cs typeface="Arial" panose="020B0604020202020204" pitchFamily="34" charset="0"/>
              </a:rPr>
              <a:t>Desarrollamos nuestro accionar fundamentados en sólidos valores éticos.</a:t>
            </a:r>
            <a:endParaRPr lang="es-PE" sz="1300" dirty="0">
              <a:solidFill>
                <a:schemeClr val="tx1"/>
              </a:solidFill>
              <a:latin typeface="Arial" panose="020B0604020202020204" pitchFamily="34" charset="0"/>
              <a:cs typeface="Arial" panose="020B0604020202020204" pitchFamily="34" charset="0"/>
            </a:endParaRPr>
          </a:p>
          <a:p>
            <a:pPr algn="just">
              <a:lnSpc>
                <a:spcPct val="107000"/>
              </a:lnSpc>
              <a:spcAft>
                <a:spcPts val="800"/>
              </a:spcAft>
            </a:pPr>
            <a:r>
              <a:rPr lang="es-PE" sz="1300" b="1" dirty="0">
                <a:solidFill>
                  <a:schemeClr val="tx1"/>
                </a:solidFill>
                <a:latin typeface="Arial" panose="020B0604020202020204" pitchFamily="34" charset="0"/>
                <a:cs typeface="Arial" panose="020B0604020202020204" pitchFamily="34" charset="0"/>
              </a:rPr>
              <a:t>Sinergias: </a:t>
            </a:r>
            <a:r>
              <a:rPr lang="es-PE" sz="1300" dirty="0">
                <a:solidFill>
                  <a:schemeClr val="tx1"/>
                </a:solidFill>
                <a:latin typeface="Arial" panose="020B0604020202020204" pitchFamily="34" charset="0"/>
                <a:cs typeface="Arial" panose="020B0604020202020204" pitchFamily="34" charset="0"/>
              </a:rPr>
              <a:t>Trabajamos con unidades de información con la finalidad de brindar información especializadas con soluciones para la ciudadanía </a:t>
            </a:r>
            <a:r>
              <a:rPr lang="es-PE" sz="1300" dirty="0">
                <a:solidFill>
                  <a:schemeClr val="tx1"/>
                </a:solidFill>
                <a:effectLst/>
                <a:latin typeface="Arial" panose="020B0604020202020204" pitchFamily="34" charset="0"/>
                <a:ea typeface="Calibri" panose="020F0502020204030204" pitchFamily="34" charset="0"/>
                <a:cs typeface="Arial" panose="020B0604020202020204" pitchFamily="34" charset="0"/>
              </a:rPr>
              <a:t>y las empresas.</a:t>
            </a:r>
            <a:endParaRPr lang="es-PE" sz="1300" dirty="0">
              <a:solidFill>
                <a:schemeClr val="tx1"/>
              </a:solidFill>
              <a:latin typeface="Arial" panose="020B0604020202020204" pitchFamily="34" charset="0"/>
              <a:cs typeface="Arial" panose="020B0604020202020204" pitchFamily="34" charset="0"/>
            </a:endParaRPr>
          </a:p>
          <a:p>
            <a:pPr marL="0" indent="0">
              <a:buNone/>
            </a:pPr>
            <a:endParaRPr lang="es-PE" dirty="0"/>
          </a:p>
        </p:txBody>
      </p:sp>
      <p:sp>
        <p:nvSpPr>
          <p:cNvPr id="6" name="Título 5">
            <a:extLst>
              <a:ext uri="{FF2B5EF4-FFF2-40B4-BE49-F238E27FC236}">
                <a16:creationId xmlns:a16="http://schemas.microsoft.com/office/drawing/2014/main" id="{123877AE-5AF7-4136-A2DF-1BA6A1C8D203}"/>
              </a:ext>
            </a:extLst>
          </p:cNvPr>
          <p:cNvSpPr>
            <a:spLocks noGrp="1"/>
          </p:cNvSpPr>
          <p:nvPr>
            <p:ph type="title"/>
          </p:nvPr>
        </p:nvSpPr>
        <p:spPr/>
        <p:txBody>
          <a:bodyPr/>
          <a:lstStyle/>
          <a:p>
            <a:br>
              <a:rPr lang="es-PE" dirty="0"/>
            </a:br>
            <a:r>
              <a:rPr lang="es-PE" dirty="0"/>
              <a:t>PRINCIPIOS </a:t>
            </a:r>
            <a:r>
              <a:rPr lang="es-PE" sz="2800" dirty="0"/>
              <a:t>institucionales</a:t>
            </a:r>
            <a:endParaRPr lang="es-PE" dirty="0"/>
          </a:p>
        </p:txBody>
      </p:sp>
      <p:pic>
        <p:nvPicPr>
          <p:cNvPr id="2" name="Marcador de gráfico 1">
            <a:extLst>
              <a:ext uri="{FF2B5EF4-FFF2-40B4-BE49-F238E27FC236}">
                <a16:creationId xmlns:a16="http://schemas.microsoft.com/office/drawing/2014/main" id="{358178C9-B8BF-EEC5-F69A-FFAFD62AB98D}"/>
              </a:ext>
            </a:extLst>
          </p:cNvPr>
          <p:cNvPicPr>
            <a:picLocks noGrp="1" noChangeAspect="1"/>
          </p:cNvPicPr>
          <p:nvPr>
            <p:ph type="chart" idx="4294967295"/>
          </p:nvPr>
        </p:nvPicPr>
        <p:blipFill>
          <a:blip r:embed="rId2"/>
          <a:stretch>
            <a:fillRect/>
          </a:stretch>
        </p:blipFill>
        <p:spPr>
          <a:xfrm>
            <a:off x="5622925" y="1660351"/>
            <a:ext cx="6819900" cy="4313586"/>
          </a:xfrm>
          <a:prstGeom prst="rect">
            <a:avLst/>
          </a:prstGeom>
        </p:spPr>
      </p:pic>
    </p:spTree>
    <p:extLst>
      <p:ext uri="{BB962C8B-B14F-4D97-AF65-F5344CB8AC3E}">
        <p14:creationId xmlns:p14="http://schemas.microsoft.com/office/powerpoint/2010/main" val="1322700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AE6CAB7-956F-4639-AAC0-C61EE9B04492}"/>
              </a:ext>
            </a:extLst>
          </p:cNvPr>
          <p:cNvSpPr>
            <a:spLocks noGrp="1"/>
          </p:cNvSpPr>
          <p:nvPr>
            <p:ph type="title"/>
          </p:nvPr>
        </p:nvSpPr>
        <p:spPr/>
        <p:txBody>
          <a:bodyPr/>
          <a:lstStyle/>
          <a:p>
            <a:br>
              <a:rPr lang="es-PE" dirty="0"/>
            </a:br>
            <a:r>
              <a:rPr lang="es-PE" dirty="0"/>
              <a:t>SERVICIOS AL CLIENTE</a:t>
            </a:r>
          </a:p>
        </p:txBody>
      </p:sp>
      <p:sp>
        <p:nvSpPr>
          <p:cNvPr id="7" name="Marcador de texto 6">
            <a:extLst>
              <a:ext uri="{FF2B5EF4-FFF2-40B4-BE49-F238E27FC236}">
                <a16:creationId xmlns:a16="http://schemas.microsoft.com/office/drawing/2014/main" id="{7BF558D8-ABA8-41DF-8262-CBA83F6AA12A}"/>
              </a:ext>
            </a:extLst>
          </p:cNvPr>
          <p:cNvSpPr>
            <a:spLocks noGrp="1"/>
          </p:cNvSpPr>
          <p:nvPr>
            <p:ph type="body" idx="4294967295"/>
          </p:nvPr>
        </p:nvSpPr>
        <p:spPr>
          <a:xfrm>
            <a:off x="239282" y="1371600"/>
            <a:ext cx="4007978" cy="3884064"/>
          </a:xfrm>
          <a:prstGeom prst="rect">
            <a:avLst/>
          </a:prstGeom>
        </p:spPr>
        <p:txBody>
          <a:bodyPr/>
          <a:lstStyle/>
          <a:p>
            <a:pPr marL="457200" marR="0" lvl="0" indent="-45720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s-P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Sala de lectura (cliente interno y externo)</a:t>
            </a:r>
          </a:p>
          <a:p>
            <a:pPr marL="457200" indent="-457200" defTabSz="914400">
              <a:lnSpc>
                <a:spcPct val="150000"/>
              </a:lnSpc>
              <a:spcBef>
                <a:spcPts val="0"/>
              </a:spcBef>
              <a:buClrTx/>
              <a:buSzTx/>
              <a:buFont typeface="Courier New" panose="02070309020205020404" pitchFamily="49" charset="0"/>
              <a:buChar char="o"/>
              <a:defRPr/>
            </a:pPr>
            <a:r>
              <a:rPr lang="es-PE" sz="1400" dirty="0">
                <a:solidFill>
                  <a:prstClr val="black"/>
                </a:solidFill>
                <a:latin typeface="Calibri" panose="020F0502020204030204" pitchFamily="34" charset="0"/>
                <a:ea typeface="+mn-ea"/>
                <a:cs typeface="Calibri" panose="020F0502020204030204" pitchFamily="34" charset="0"/>
              </a:rPr>
              <a:t>Catálogo en línea </a:t>
            </a:r>
            <a:r>
              <a:rPr kumimoji="0" lang="es-P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(cliente interno y externo)</a:t>
            </a:r>
          </a:p>
          <a:p>
            <a:pPr marL="457200" indent="-457200" defTabSz="914400">
              <a:lnSpc>
                <a:spcPct val="150000"/>
              </a:lnSpc>
              <a:spcBef>
                <a:spcPts val="0"/>
              </a:spcBef>
              <a:buClrTx/>
              <a:buSzTx/>
              <a:buFont typeface="Courier New" panose="02070309020205020404" pitchFamily="49" charset="0"/>
              <a:buChar char="o"/>
              <a:defRPr/>
            </a:pPr>
            <a:r>
              <a:rPr kumimoji="0" lang="es-P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Biblioteca Virtual (cliente interno y externo)</a:t>
            </a:r>
          </a:p>
          <a:p>
            <a:pPr marL="457200" indent="-457200" defTabSz="914400">
              <a:lnSpc>
                <a:spcPct val="150000"/>
              </a:lnSpc>
              <a:spcBef>
                <a:spcPts val="0"/>
              </a:spcBef>
              <a:buClrTx/>
              <a:buSzTx/>
              <a:buFont typeface="Courier New" panose="02070309020205020404" pitchFamily="49" charset="0"/>
              <a:buChar char="o"/>
              <a:defRPr/>
            </a:pPr>
            <a:r>
              <a:rPr lang="es-PE" sz="1400" dirty="0">
                <a:solidFill>
                  <a:prstClr val="black"/>
                </a:solidFill>
                <a:latin typeface="Calibri" panose="020F0502020204030204" pitchFamily="34" charset="0"/>
                <a:ea typeface="+mn-ea"/>
                <a:cs typeface="Calibri" panose="020F0502020204030204" pitchFamily="34" charset="0"/>
              </a:rPr>
              <a:t>Repositorio Institucional </a:t>
            </a:r>
            <a:r>
              <a:rPr kumimoji="0" lang="es-P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(cliente interno y externo)</a:t>
            </a:r>
          </a:p>
          <a:p>
            <a:pPr marL="457200" indent="-457200" defTabSz="914400">
              <a:lnSpc>
                <a:spcPct val="150000"/>
              </a:lnSpc>
              <a:spcBef>
                <a:spcPts val="0"/>
              </a:spcBef>
              <a:buClrTx/>
              <a:buSzTx/>
              <a:buFont typeface="Courier New" panose="02070309020205020404" pitchFamily="49" charset="0"/>
              <a:buChar char="o"/>
              <a:defRPr/>
            </a:pPr>
            <a:r>
              <a:rPr kumimoji="0" lang="es-P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Infobúsqueda (cliente interno y externo)</a:t>
            </a:r>
          </a:p>
          <a:p>
            <a:pPr marL="457200" indent="-457200" defTabSz="914400">
              <a:lnSpc>
                <a:spcPct val="150000"/>
              </a:lnSpc>
              <a:spcBef>
                <a:spcPts val="0"/>
              </a:spcBef>
              <a:buClrTx/>
              <a:buSzTx/>
              <a:buFont typeface="Courier New" panose="02070309020205020404" pitchFamily="49" charset="0"/>
              <a:buChar char="o"/>
              <a:defRPr/>
            </a:pPr>
            <a:r>
              <a:rPr lang="es-PE" sz="1400" dirty="0">
                <a:solidFill>
                  <a:prstClr val="black"/>
                </a:solidFill>
                <a:latin typeface="Calibri" panose="020F0502020204030204" pitchFamily="34" charset="0"/>
                <a:ea typeface="+mn-ea"/>
                <a:cs typeface="Calibri" panose="020F0502020204030204" pitchFamily="34" charset="0"/>
              </a:rPr>
              <a:t>Consúltale al Bibliotecario </a:t>
            </a:r>
            <a:r>
              <a:rPr kumimoji="0" lang="es-P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(cliente interno y externo)</a:t>
            </a:r>
          </a:p>
          <a:p>
            <a:pPr marL="457200" indent="-457200" defTabSz="914400">
              <a:lnSpc>
                <a:spcPct val="150000"/>
              </a:lnSpc>
              <a:spcBef>
                <a:spcPts val="0"/>
              </a:spcBef>
              <a:buFont typeface="Courier New" panose="02070309020205020404" pitchFamily="49" charset="0"/>
              <a:buChar char="o"/>
              <a:defRPr/>
            </a:pPr>
            <a:r>
              <a:rPr kumimoji="0" lang="es-P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Biblioteca OMPI (cliente interno y externo)</a:t>
            </a:r>
          </a:p>
          <a:p>
            <a:pPr marL="457200" indent="-457200" defTabSz="914400">
              <a:lnSpc>
                <a:spcPct val="150000"/>
              </a:lnSpc>
              <a:spcBef>
                <a:spcPts val="0"/>
              </a:spcBef>
              <a:buFont typeface="Courier New" panose="02070309020205020404" pitchFamily="49" charset="0"/>
              <a:buChar char="o"/>
              <a:defRPr/>
            </a:pPr>
            <a:r>
              <a:rPr lang="es-PE" sz="1400" dirty="0">
                <a:solidFill>
                  <a:prstClr val="black"/>
                </a:solidFill>
                <a:latin typeface="Calibri" panose="020F0502020204030204" pitchFamily="34" charset="0"/>
                <a:ea typeface="+mn-ea"/>
                <a:cs typeface="Calibri" panose="020F0502020204030204" pitchFamily="34" charset="0"/>
              </a:rPr>
              <a:t>Biblioteca Accesible </a:t>
            </a:r>
            <a:r>
              <a:rPr kumimoji="0" lang="es-P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(cliente interno y externo)</a:t>
            </a:r>
          </a:p>
          <a:p>
            <a:endParaRPr lang="es-PE"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s-PE" sz="1100" dirty="0"/>
          </a:p>
        </p:txBody>
      </p:sp>
      <p:sp>
        <p:nvSpPr>
          <p:cNvPr id="8" name="Marcador de texto 7">
            <a:extLst>
              <a:ext uri="{FF2B5EF4-FFF2-40B4-BE49-F238E27FC236}">
                <a16:creationId xmlns:a16="http://schemas.microsoft.com/office/drawing/2014/main" id="{401EA26E-E1D7-40F6-B614-90A4265BA782}"/>
              </a:ext>
            </a:extLst>
          </p:cNvPr>
          <p:cNvSpPr>
            <a:spLocks noGrp="1"/>
          </p:cNvSpPr>
          <p:nvPr>
            <p:ph type="body" idx="4294967295"/>
          </p:nvPr>
        </p:nvSpPr>
        <p:spPr>
          <a:xfrm>
            <a:off x="6324603" y="1371600"/>
            <a:ext cx="5505446" cy="3884064"/>
          </a:xfrm>
          <a:prstGeom prst="rect">
            <a:avLst/>
          </a:prstGeom>
        </p:spPr>
        <p:txBody>
          <a:bodyPr/>
          <a:lstStyle/>
          <a:p>
            <a:pPr marL="457200" indent="-457200" defTabSz="914400">
              <a:lnSpc>
                <a:spcPct val="150000"/>
              </a:lnSpc>
              <a:spcBef>
                <a:spcPts val="0"/>
              </a:spcBef>
              <a:buClrTx/>
              <a:buSzTx/>
              <a:buFont typeface="Courier New" panose="02070309020205020404" pitchFamily="49" charset="0"/>
              <a:buChar char="o"/>
              <a:defRPr/>
            </a:pPr>
            <a:endParaRPr kumimoji="0" lang="es-P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indent="-457200" defTabSz="914400">
              <a:lnSpc>
                <a:spcPct val="150000"/>
              </a:lnSpc>
              <a:spcBef>
                <a:spcPts val="0"/>
              </a:spcBef>
              <a:buFont typeface="Courier New" panose="02070309020205020404" pitchFamily="49" charset="0"/>
              <a:buChar char="o"/>
              <a:defRPr/>
            </a:pPr>
            <a:r>
              <a:rPr kumimoji="0" lang="es-P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Servicios de apoyo a la investigación (cliente interno y externo)</a:t>
            </a:r>
          </a:p>
          <a:p>
            <a:pPr marL="457200" indent="-457200" defTabSz="914400">
              <a:lnSpc>
                <a:spcPct val="150000"/>
              </a:lnSpc>
              <a:spcBef>
                <a:spcPts val="0"/>
              </a:spcBef>
              <a:buClrTx/>
              <a:buSzTx/>
              <a:buFont typeface="Courier New" panose="02070309020205020404" pitchFamily="49" charset="0"/>
              <a:buChar char="o"/>
              <a:defRPr/>
            </a:pPr>
            <a:r>
              <a:rPr kumimoji="0" lang="es-P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Charlas de Difusión (cliente interno y externo)</a:t>
            </a:r>
          </a:p>
          <a:p>
            <a:pPr marL="457200" indent="-457200" defTabSz="914400">
              <a:lnSpc>
                <a:spcPct val="150000"/>
              </a:lnSpc>
              <a:spcBef>
                <a:spcPts val="0"/>
              </a:spcBef>
              <a:buClrTx/>
              <a:buSzTx/>
              <a:buFont typeface="Courier New" panose="02070309020205020404" pitchFamily="49" charset="0"/>
              <a:buChar char="o"/>
              <a:defRPr/>
            </a:pPr>
            <a:r>
              <a:rPr kumimoji="0" lang="es-P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Préstamo y circulación (cliente interno)</a:t>
            </a:r>
          </a:p>
          <a:p>
            <a:pPr marL="457200" marR="0" lvl="0" indent="-45720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es-PE" sz="1400" dirty="0">
                <a:solidFill>
                  <a:prstClr val="black"/>
                </a:solidFill>
                <a:latin typeface="Calibri" panose="020F0502020204030204" pitchFamily="34" charset="0"/>
                <a:ea typeface="+mn-ea"/>
                <a:cs typeface="Calibri" panose="020F0502020204030204" pitchFamily="34" charset="0"/>
              </a:rPr>
              <a:t>Préstamo interbibliotecario </a:t>
            </a:r>
            <a:r>
              <a:rPr kumimoji="0" lang="es-P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(cliente interno)</a:t>
            </a:r>
          </a:p>
          <a:p>
            <a:pPr marL="457200" indent="-457200" defTabSz="914400">
              <a:lnSpc>
                <a:spcPct val="150000"/>
              </a:lnSpc>
              <a:spcBef>
                <a:spcPts val="0"/>
              </a:spcBef>
              <a:buFont typeface="Courier New" panose="02070309020205020404" pitchFamily="49" charset="0"/>
              <a:buChar char="o"/>
              <a:defRPr/>
            </a:pPr>
            <a:r>
              <a:rPr kumimoji="0" lang="es-P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Destaque de colecciones (cliente interno)</a:t>
            </a:r>
          </a:p>
          <a:p>
            <a:pPr marL="457200" marR="0" lvl="0" indent="-45720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es-PE" sz="1400" dirty="0">
                <a:solidFill>
                  <a:prstClr val="black"/>
                </a:solidFill>
                <a:latin typeface="Calibri" panose="020F0502020204030204" pitchFamily="34" charset="0"/>
                <a:ea typeface="+mn-ea"/>
                <a:cs typeface="Calibri" panose="020F0502020204030204" pitchFamily="34" charset="0"/>
              </a:rPr>
              <a:t>Acceso a Bases de Datos suscritas </a:t>
            </a:r>
            <a:r>
              <a:rPr kumimoji="0" lang="es-P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(cliente interno)</a:t>
            </a:r>
          </a:p>
          <a:p>
            <a:pPr marL="457200" marR="0" lvl="0" indent="-45720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s-P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Depósito legal (cliente interno)</a:t>
            </a:r>
          </a:p>
          <a:p>
            <a:pPr marL="457200" marR="0" lvl="0" indent="-45720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es-PE" sz="1400" dirty="0">
                <a:solidFill>
                  <a:prstClr val="black"/>
                </a:solidFill>
                <a:latin typeface="Calibri" panose="020F0502020204030204" pitchFamily="34" charset="0"/>
                <a:ea typeface="+mn-ea"/>
                <a:cs typeface="Calibri" panose="020F0502020204030204" pitchFamily="34" charset="0"/>
              </a:rPr>
              <a:t>Acceso por intranet del personal </a:t>
            </a:r>
            <a:r>
              <a:rPr kumimoji="0" lang="es-P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(cliente interno)</a:t>
            </a:r>
          </a:p>
          <a:p>
            <a:pPr marL="0" indent="0">
              <a:buNone/>
            </a:pPr>
            <a:endParaRPr lang="es-PE" dirty="0"/>
          </a:p>
        </p:txBody>
      </p:sp>
      <p:pic>
        <p:nvPicPr>
          <p:cNvPr id="2" name="Imagen 1">
            <a:extLst>
              <a:ext uri="{FF2B5EF4-FFF2-40B4-BE49-F238E27FC236}">
                <a16:creationId xmlns:a16="http://schemas.microsoft.com/office/drawing/2014/main" id="{1455A3EB-E529-9421-F70D-1AD25848042F}"/>
              </a:ext>
            </a:extLst>
          </p:cNvPr>
          <p:cNvPicPr>
            <a:picLocks noChangeAspect="1"/>
          </p:cNvPicPr>
          <p:nvPr/>
        </p:nvPicPr>
        <p:blipFill>
          <a:blip r:embed="rId2"/>
          <a:stretch>
            <a:fillRect/>
          </a:stretch>
        </p:blipFill>
        <p:spPr>
          <a:xfrm>
            <a:off x="1040448" y="4807051"/>
            <a:ext cx="9653899" cy="1521077"/>
          </a:xfrm>
          <a:prstGeom prst="rect">
            <a:avLst/>
          </a:prstGeom>
        </p:spPr>
      </p:pic>
    </p:spTree>
    <p:extLst>
      <p:ext uri="{BB962C8B-B14F-4D97-AF65-F5344CB8AC3E}">
        <p14:creationId xmlns:p14="http://schemas.microsoft.com/office/powerpoint/2010/main" val="3462253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5B706B-713F-46D9-9894-A22DC8A31E67}"/>
              </a:ext>
            </a:extLst>
          </p:cNvPr>
          <p:cNvSpPr>
            <a:spLocks noGrp="1"/>
          </p:cNvSpPr>
          <p:nvPr>
            <p:ph type="title"/>
          </p:nvPr>
        </p:nvSpPr>
        <p:spPr/>
        <p:txBody>
          <a:bodyPr/>
          <a:lstStyle/>
          <a:p>
            <a:r>
              <a:rPr lang="es-PE" dirty="0"/>
              <a:t>RECURSOS DE INFORMACIÓN</a:t>
            </a:r>
          </a:p>
        </p:txBody>
      </p:sp>
      <p:pic>
        <p:nvPicPr>
          <p:cNvPr id="4" name="Marcador de posición de imagen 3">
            <a:extLst>
              <a:ext uri="{FF2B5EF4-FFF2-40B4-BE49-F238E27FC236}">
                <a16:creationId xmlns:a16="http://schemas.microsoft.com/office/drawing/2014/main" id="{DECA9760-9EE4-18D7-DDA8-B31B88EB7092}"/>
              </a:ext>
            </a:extLst>
          </p:cNvPr>
          <p:cNvPicPr>
            <a:picLocks noGrp="1" noChangeAspect="1"/>
          </p:cNvPicPr>
          <p:nvPr>
            <p:ph type="pic" idx="4294967295"/>
          </p:nvPr>
        </p:nvPicPr>
        <p:blipFill>
          <a:blip r:embed="rId2"/>
          <a:stretch>
            <a:fillRect/>
          </a:stretch>
        </p:blipFill>
        <p:spPr>
          <a:xfrm>
            <a:off x="521293" y="477647"/>
            <a:ext cx="4059253" cy="5798933"/>
          </a:xfrm>
          <a:prstGeom prst="rect">
            <a:avLst/>
          </a:prstGeom>
        </p:spPr>
      </p:pic>
      <p:sp>
        <p:nvSpPr>
          <p:cNvPr id="8" name="Marcador de texto 7">
            <a:extLst>
              <a:ext uri="{FF2B5EF4-FFF2-40B4-BE49-F238E27FC236}">
                <a16:creationId xmlns:a16="http://schemas.microsoft.com/office/drawing/2014/main" id="{556FEDD7-1006-4942-B4EE-7AA7CC75239E}"/>
              </a:ext>
            </a:extLst>
          </p:cNvPr>
          <p:cNvSpPr>
            <a:spLocks noGrp="1"/>
          </p:cNvSpPr>
          <p:nvPr>
            <p:ph type="body" idx="4294967295"/>
          </p:nvPr>
        </p:nvSpPr>
        <p:spPr>
          <a:xfrm>
            <a:off x="5086349" y="863125"/>
            <a:ext cx="6743700" cy="5328131"/>
          </a:xfrm>
          <a:prstGeom prst="rect">
            <a:avLst/>
          </a:prstGeom>
        </p:spPr>
        <p:txBody>
          <a:bodyPr/>
          <a:lstStyle/>
          <a:p>
            <a:pPr marL="285750" indent="-285750">
              <a:buFont typeface="Wingdings" panose="05000000000000000000" pitchFamily="2" charset="2"/>
              <a:buChar char="Ø"/>
            </a:pPr>
            <a:r>
              <a:rPr lang="es-ES_tradnl" sz="1600" dirty="0"/>
              <a:t>LIBROS Y REVISTAS</a:t>
            </a:r>
          </a:p>
          <a:p>
            <a:pPr marL="285750" indent="-285750">
              <a:buFont typeface="Wingdings" panose="05000000000000000000" pitchFamily="2" charset="2"/>
              <a:buChar char="Ø"/>
            </a:pPr>
            <a:r>
              <a:rPr lang="es-ES_tradnl" sz="1600" dirty="0"/>
              <a:t>DOCUMENTOS INDIZADOS</a:t>
            </a:r>
          </a:p>
          <a:p>
            <a:r>
              <a:rPr lang="es-ES_tradnl" sz="1600" dirty="0">
                <a:hlinkClick r:id="rId3"/>
              </a:rPr>
              <a:t>https://bvirtual.indecopi.gob.pe/web-icopi/index.htm</a:t>
            </a:r>
            <a:endParaRPr lang="es-ES_tradnl" sz="1600" dirty="0"/>
          </a:p>
          <a:p>
            <a:endParaRPr lang="es-ES_tradnl" sz="1600" dirty="0"/>
          </a:p>
          <a:p>
            <a:r>
              <a:rPr lang="es-ES_tradnl" sz="1600" dirty="0"/>
              <a:t>REPOSITORIO INSTITUCIONAL</a:t>
            </a:r>
          </a:p>
          <a:p>
            <a:pPr marL="285750" indent="-285750">
              <a:buFont typeface="Wingdings" panose="05000000000000000000" pitchFamily="2" charset="2"/>
              <a:buChar char="Ø"/>
            </a:pPr>
            <a:r>
              <a:rPr lang="es-ES_tradnl" sz="1600" dirty="0"/>
              <a:t>AUDIOLIBROS</a:t>
            </a:r>
          </a:p>
          <a:p>
            <a:pPr marL="285750" indent="-285750">
              <a:buFont typeface="Wingdings" panose="05000000000000000000" pitchFamily="2" charset="2"/>
              <a:buChar char="Ø"/>
            </a:pPr>
            <a:r>
              <a:rPr lang="es-ES_tradnl" sz="1600" dirty="0"/>
              <a:t>REVISTAS DE INDECOPI</a:t>
            </a:r>
          </a:p>
          <a:p>
            <a:r>
              <a:rPr lang="es-ES_tradnl" sz="1600" dirty="0">
                <a:hlinkClick r:id="rId4"/>
              </a:rPr>
              <a:t>https://repositorio.indecopi.gob.pe</a:t>
            </a:r>
            <a:endParaRPr lang="es-ES_tradnl" sz="1600" dirty="0"/>
          </a:p>
          <a:p>
            <a:pPr marL="285750" indent="-285750">
              <a:buFont typeface="Wingdings" panose="05000000000000000000" pitchFamily="2" charset="2"/>
              <a:buChar char="Ø"/>
            </a:pPr>
            <a:endParaRPr lang="es-ES_tradnl" sz="1600" dirty="0"/>
          </a:p>
          <a:p>
            <a:pPr marL="285750" indent="-285750">
              <a:buFont typeface="Wingdings" panose="05000000000000000000" pitchFamily="2" charset="2"/>
              <a:buChar char="Ø"/>
            </a:pPr>
            <a:r>
              <a:rPr lang="es-ES_tradnl" sz="1600" dirty="0"/>
              <a:t>PUBLICACIONES CID</a:t>
            </a:r>
          </a:p>
          <a:p>
            <a:r>
              <a:rPr lang="es-ES_tradnl" sz="1600" dirty="0">
                <a:hlinkClick r:id="rId5"/>
              </a:rPr>
              <a:t>https://www.indecopi.gob.pe/en/web/biblioteca-virtual/bibliografias-especializadas</a:t>
            </a:r>
            <a:endParaRPr lang="es-ES_tradnl" sz="1600" dirty="0"/>
          </a:p>
          <a:p>
            <a:pPr marL="285750" indent="-285750">
              <a:buFont typeface="Wingdings" panose="05000000000000000000" pitchFamily="2" charset="2"/>
              <a:buChar char="Ø"/>
            </a:pPr>
            <a:endParaRPr lang="es-ES_tradnl" sz="1600" dirty="0"/>
          </a:p>
          <a:p>
            <a:pPr marL="285750" indent="-285750">
              <a:buFont typeface="Wingdings" panose="05000000000000000000" pitchFamily="2" charset="2"/>
              <a:buChar char="Ø"/>
            </a:pPr>
            <a:r>
              <a:rPr lang="es-ES_tradnl" sz="1600" dirty="0"/>
              <a:t>BASES DE DATOS</a:t>
            </a:r>
          </a:p>
          <a:p>
            <a:r>
              <a:rPr lang="es-ES_tradnl" sz="1600" dirty="0">
                <a:hlinkClick r:id="rId6"/>
              </a:rPr>
              <a:t>https://www.indecopi.gob.pe/en/web/intranet/base-de-datos</a:t>
            </a:r>
            <a:endParaRPr lang="es-ES_tradnl" sz="1600" dirty="0"/>
          </a:p>
          <a:p>
            <a:endParaRPr lang="es-PE" dirty="0"/>
          </a:p>
        </p:txBody>
      </p:sp>
    </p:spTree>
    <p:extLst>
      <p:ext uri="{BB962C8B-B14F-4D97-AF65-F5344CB8AC3E}">
        <p14:creationId xmlns:p14="http://schemas.microsoft.com/office/powerpoint/2010/main" val="653463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EFD5B39-7838-4F6D-A973-9E9C48A5E73C}"/>
              </a:ext>
            </a:extLst>
          </p:cNvPr>
          <p:cNvSpPr>
            <a:spLocks noGrp="1"/>
          </p:cNvSpPr>
          <p:nvPr>
            <p:ph type="title"/>
          </p:nvPr>
        </p:nvSpPr>
        <p:spPr/>
        <p:txBody>
          <a:bodyPr/>
          <a:lstStyle/>
          <a:p>
            <a:br>
              <a:rPr lang="es-PE" dirty="0"/>
            </a:br>
            <a:r>
              <a:rPr lang="es-PE" dirty="0"/>
              <a:t>Plataformas de acceso a la Información</a:t>
            </a:r>
          </a:p>
        </p:txBody>
      </p:sp>
      <p:sp>
        <p:nvSpPr>
          <p:cNvPr id="7" name="Marcador de texto 6">
            <a:extLst>
              <a:ext uri="{FF2B5EF4-FFF2-40B4-BE49-F238E27FC236}">
                <a16:creationId xmlns:a16="http://schemas.microsoft.com/office/drawing/2014/main" id="{49ABAA12-F5BC-408A-9004-C037CC282AF8}"/>
              </a:ext>
            </a:extLst>
          </p:cNvPr>
          <p:cNvSpPr>
            <a:spLocks noGrp="1"/>
          </p:cNvSpPr>
          <p:nvPr>
            <p:ph type="body" idx="4294967295"/>
          </p:nvPr>
        </p:nvSpPr>
        <p:spPr>
          <a:xfrm>
            <a:off x="419096" y="1790700"/>
            <a:ext cx="5734046" cy="4571996"/>
          </a:xfrm>
          <a:prstGeom prst="rect">
            <a:avLst/>
          </a:prstGeom>
        </p:spPr>
        <p:txBody>
          <a:bodyPr/>
          <a:lstStyle/>
          <a:p>
            <a:r>
              <a:rPr lang="es-PE" dirty="0"/>
              <a:t>Biblioteca virtual</a:t>
            </a:r>
          </a:p>
          <a:p>
            <a:r>
              <a:rPr lang="es-PE" dirty="0"/>
              <a:t>Biblioteca Accesible</a:t>
            </a:r>
          </a:p>
          <a:p>
            <a:r>
              <a:rPr lang="es-PE" dirty="0"/>
              <a:t>Repositorio institucional</a:t>
            </a:r>
          </a:p>
          <a:p>
            <a:r>
              <a:rPr lang="es-PE" dirty="0"/>
              <a:t>Gestor de publicaciones</a:t>
            </a:r>
          </a:p>
          <a:p>
            <a:r>
              <a:rPr lang="es-PE" dirty="0"/>
              <a:t>Biblioteca Virtual para el personal</a:t>
            </a:r>
          </a:p>
          <a:p>
            <a:endParaRPr lang="es-PE" dirty="0"/>
          </a:p>
          <a:p>
            <a:endParaRPr lang="es-PE" dirty="0"/>
          </a:p>
        </p:txBody>
      </p:sp>
      <p:pic>
        <p:nvPicPr>
          <p:cNvPr id="2" name="Imagen 1" descr="Interfaz de usuario gráfica, Sitio web&#10;&#10;Descripción generada automáticamente">
            <a:extLst>
              <a:ext uri="{FF2B5EF4-FFF2-40B4-BE49-F238E27FC236}">
                <a16:creationId xmlns:a16="http://schemas.microsoft.com/office/drawing/2014/main" id="{16624DDD-3792-9D77-9E05-EE03C0D2A1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4662" y="180210"/>
            <a:ext cx="4603115" cy="2419350"/>
          </a:xfrm>
          <a:prstGeom prst="rect">
            <a:avLst/>
          </a:prstGeom>
        </p:spPr>
      </p:pic>
      <p:grpSp>
        <p:nvGrpSpPr>
          <p:cNvPr id="3" name="Grupo 2">
            <a:extLst>
              <a:ext uri="{FF2B5EF4-FFF2-40B4-BE49-F238E27FC236}">
                <a16:creationId xmlns:a16="http://schemas.microsoft.com/office/drawing/2014/main" id="{4F5EAAF7-3CC0-7F32-D921-962410FB312C}"/>
              </a:ext>
            </a:extLst>
          </p:cNvPr>
          <p:cNvGrpSpPr/>
          <p:nvPr/>
        </p:nvGrpSpPr>
        <p:grpSpPr>
          <a:xfrm>
            <a:off x="7570157" y="2720137"/>
            <a:ext cx="2962275" cy="3581401"/>
            <a:chOff x="0" y="0"/>
            <a:chExt cx="4191000" cy="4809489"/>
          </a:xfrm>
        </p:grpSpPr>
        <p:pic>
          <p:nvPicPr>
            <p:cNvPr id="4" name="Imagen 3" descr="Interfaz de usuario gráfica, Sitio web&#10;&#10;Descripción generada automáticamente">
              <a:extLst>
                <a:ext uri="{FF2B5EF4-FFF2-40B4-BE49-F238E27FC236}">
                  <a16:creationId xmlns:a16="http://schemas.microsoft.com/office/drawing/2014/main" id="{31C2B336-E1F7-4D50-FA47-09E903264C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191000" cy="2019300"/>
            </a:xfrm>
            <a:prstGeom prst="rect">
              <a:avLst/>
            </a:prstGeom>
          </p:spPr>
        </p:pic>
        <p:pic>
          <p:nvPicPr>
            <p:cNvPr id="6" name="Imagen 5" descr="Interfaz de usuario gráfica, Sitio web&#10;&#10;Descripción generada automáticamente">
              <a:extLst>
                <a:ext uri="{FF2B5EF4-FFF2-40B4-BE49-F238E27FC236}">
                  <a16:creationId xmlns:a16="http://schemas.microsoft.com/office/drawing/2014/main" id="{E06505AA-C754-0CBD-5F75-E6322AD05D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156"/>
            <a:stretch/>
          </p:blipFill>
          <p:spPr>
            <a:xfrm>
              <a:off x="0" y="2181224"/>
              <a:ext cx="4191000" cy="2628265"/>
            </a:xfrm>
            <a:prstGeom prst="rect">
              <a:avLst/>
            </a:prstGeom>
          </p:spPr>
        </p:pic>
      </p:grpSp>
    </p:spTree>
    <p:extLst>
      <p:ext uri="{BB962C8B-B14F-4D97-AF65-F5344CB8AC3E}">
        <p14:creationId xmlns:p14="http://schemas.microsoft.com/office/powerpoint/2010/main" val="189075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28726BC-4B4B-4906-89EA-AABF9ADB22C6}"/>
              </a:ext>
            </a:extLst>
          </p:cNvPr>
          <p:cNvSpPr>
            <a:spLocks noGrp="1"/>
          </p:cNvSpPr>
          <p:nvPr>
            <p:ph type="title"/>
          </p:nvPr>
        </p:nvSpPr>
        <p:spPr/>
        <p:txBody>
          <a:bodyPr/>
          <a:lstStyle/>
          <a:p>
            <a:br>
              <a:rPr lang="es-PE" dirty="0"/>
            </a:br>
            <a:r>
              <a:rPr lang="es-PE" dirty="0"/>
              <a:t>TRATADO DE MARRAKECH</a:t>
            </a:r>
          </a:p>
        </p:txBody>
      </p:sp>
      <p:sp>
        <p:nvSpPr>
          <p:cNvPr id="7" name="Marcador de texto 6">
            <a:extLst>
              <a:ext uri="{FF2B5EF4-FFF2-40B4-BE49-F238E27FC236}">
                <a16:creationId xmlns:a16="http://schemas.microsoft.com/office/drawing/2014/main" id="{8D2AFFC2-A183-479D-B040-3D72114BA869}"/>
              </a:ext>
            </a:extLst>
          </p:cNvPr>
          <p:cNvSpPr>
            <a:spLocks noGrp="1"/>
          </p:cNvSpPr>
          <p:nvPr>
            <p:ph type="body" idx="4294967295"/>
          </p:nvPr>
        </p:nvSpPr>
        <p:spPr>
          <a:xfrm>
            <a:off x="419096" y="1429984"/>
            <a:ext cx="4381503" cy="5047021"/>
          </a:xfrm>
          <a:prstGeom prst="rect">
            <a:avLst/>
          </a:prstGeom>
        </p:spPr>
        <p:txBody>
          <a:bodyPr/>
          <a:lstStyle/>
          <a:p>
            <a:pPr algn="just" rtl="0"/>
            <a:endParaRPr lang="es-ES" sz="1400" b="0" i="0" dirty="0">
              <a:solidFill>
                <a:srgbClr val="212121"/>
              </a:solidFill>
              <a:effectLst/>
              <a:latin typeface="Arial" panose="020B0604020202020204" pitchFamily="34" charset="0"/>
              <a:cs typeface="Arial" panose="020B0604020202020204" pitchFamily="34" charset="0"/>
            </a:endParaRPr>
          </a:p>
          <a:p>
            <a:pPr algn="just" rtl="0"/>
            <a:r>
              <a:rPr lang="es-ES" sz="1400" dirty="0">
                <a:solidFill>
                  <a:schemeClr val="tx1"/>
                </a:solidFill>
                <a:latin typeface="Arial" panose="020B0604020202020204" pitchFamily="34" charset="0"/>
                <a:cs typeface="Arial" panose="020B0604020202020204" pitchFamily="34" charset="0"/>
              </a:rPr>
              <a:t>La ratificación del Tratado de Marrakech se realizó el 2 de febrero 2016, en la sede de la Organización Mundial de la Propiedad Intelectual (OMPI). Como se sabe, fue suscrito por nuestro país el 28 de junio de 2013.</a:t>
            </a:r>
          </a:p>
          <a:p>
            <a:pPr algn="just" rtl="0"/>
            <a:endParaRPr lang="es-ES" sz="1400" dirty="0">
              <a:solidFill>
                <a:schemeClr val="tx1"/>
              </a:solidFill>
              <a:latin typeface="Arial" panose="020B0604020202020204" pitchFamily="34" charset="0"/>
              <a:cs typeface="Arial" panose="020B0604020202020204" pitchFamily="34" charset="0"/>
            </a:endParaRPr>
          </a:p>
          <a:p>
            <a:pPr marL="0" indent="0" algn="just" rtl="0">
              <a:buNone/>
            </a:pPr>
            <a:endParaRPr lang="es-ES" sz="1400" dirty="0">
              <a:solidFill>
                <a:schemeClr val="tx1"/>
              </a:solidFill>
              <a:latin typeface="Arial" panose="020B0604020202020204" pitchFamily="34" charset="0"/>
              <a:cs typeface="Arial" panose="020B0604020202020204" pitchFamily="34" charset="0"/>
            </a:endParaRPr>
          </a:p>
          <a:p>
            <a:pPr algn="just" rtl="0"/>
            <a:r>
              <a:rPr lang="es-ES" sz="1400" b="0" i="0" dirty="0">
                <a:solidFill>
                  <a:srgbClr val="212121"/>
                </a:solidFill>
                <a:effectLst/>
                <a:latin typeface="Arial" panose="020B0604020202020204" pitchFamily="34" charset="0"/>
                <a:cs typeface="Arial" panose="020B0604020202020204" pitchFamily="34" charset="0"/>
              </a:rPr>
              <a:t>Este se aprueba en noviembre de 2015 con Resolución Legislativa del Congreso y es ratificada con el Decreto Supremo del 18 de diciembre de 2015. El 30 de enero de 2021 el Congreso aprueba la Ley 31117, que establece el marco legal interno necesario para su implementación formal en el país, a través de modificaciones realizadas al Decreto Legislativo 822, Ley sobre el Derecho de Autor del Perú.</a:t>
            </a:r>
          </a:p>
          <a:p>
            <a:pPr marL="0" indent="0" algn="just" rtl="0">
              <a:buNone/>
            </a:pPr>
            <a:endParaRPr lang="es-ES" sz="1400" b="0" i="0" dirty="0">
              <a:solidFill>
                <a:srgbClr val="212121"/>
              </a:solidFill>
              <a:effectLst/>
              <a:latin typeface="Arial" panose="020B0604020202020204" pitchFamily="34" charset="0"/>
              <a:cs typeface="Arial" panose="020B0604020202020204" pitchFamily="34" charset="0"/>
            </a:endParaRPr>
          </a:p>
          <a:p>
            <a:pPr algn="just" rtl="0"/>
            <a:endParaRPr lang="es-PE" sz="1400" dirty="0">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ADDF93F-9203-4C62-A5AD-37E2E6B400F4}"/>
              </a:ext>
            </a:extLst>
          </p:cNvPr>
          <p:cNvPicPr>
            <a:picLocks noChangeAspect="1"/>
          </p:cNvPicPr>
          <p:nvPr/>
        </p:nvPicPr>
        <p:blipFill>
          <a:blip r:embed="rId2"/>
          <a:stretch>
            <a:fillRect/>
          </a:stretch>
        </p:blipFill>
        <p:spPr>
          <a:xfrm>
            <a:off x="6640081" y="160892"/>
            <a:ext cx="4828375" cy="6060246"/>
          </a:xfrm>
          <a:prstGeom prst="rect">
            <a:avLst/>
          </a:prstGeom>
        </p:spPr>
      </p:pic>
    </p:spTree>
    <p:extLst>
      <p:ext uri="{BB962C8B-B14F-4D97-AF65-F5344CB8AC3E}">
        <p14:creationId xmlns:p14="http://schemas.microsoft.com/office/powerpoint/2010/main" val="386547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28726BC-4B4B-4906-89EA-AABF9ADB22C6}"/>
              </a:ext>
            </a:extLst>
          </p:cNvPr>
          <p:cNvSpPr>
            <a:spLocks noGrp="1"/>
          </p:cNvSpPr>
          <p:nvPr>
            <p:ph type="title"/>
          </p:nvPr>
        </p:nvSpPr>
        <p:spPr/>
        <p:txBody>
          <a:bodyPr/>
          <a:lstStyle/>
          <a:p>
            <a:br>
              <a:rPr lang="es-PE" dirty="0"/>
            </a:br>
            <a:r>
              <a:rPr lang="es-PE" dirty="0"/>
              <a:t>BIBLIOTECA ACCESIBLE</a:t>
            </a:r>
          </a:p>
        </p:txBody>
      </p:sp>
      <p:pic>
        <p:nvPicPr>
          <p:cNvPr id="2" name="Marcador de SmartArt 1">
            <a:extLst>
              <a:ext uri="{FF2B5EF4-FFF2-40B4-BE49-F238E27FC236}">
                <a16:creationId xmlns:a16="http://schemas.microsoft.com/office/drawing/2014/main" id="{917EC88C-9DFF-6D3C-9DE3-CC3FED930966}"/>
              </a:ext>
            </a:extLst>
          </p:cNvPr>
          <p:cNvPicPr>
            <a:picLocks noGrp="1" noChangeAspect="1"/>
          </p:cNvPicPr>
          <p:nvPr>
            <p:ph type="dgm" idx="4294967295"/>
          </p:nvPr>
        </p:nvPicPr>
        <p:blipFill>
          <a:blip r:embed="rId2"/>
          <a:stretch>
            <a:fillRect/>
          </a:stretch>
        </p:blipFill>
        <p:spPr>
          <a:xfrm>
            <a:off x="5871895" y="1652587"/>
            <a:ext cx="5038725" cy="3552825"/>
          </a:xfrm>
          <a:prstGeom prst="rect">
            <a:avLst/>
          </a:prstGeom>
        </p:spPr>
      </p:pic>
      <p:sp>
        <p:nvSpPr>
          <p:cNvPr id="7" name="Marcador de texto 6">
            <a:extLst>
              <a:ext uri="{FF2B5EF4-FFF2-40B4-BE49-F238E27FC236}">
                <a16:creationId xmlns:a16="http://schemas.microsoft.com/office/drawing/2014/main" id="{8D2AFFC2-A183-479D-B040-3D72114BA869}"/>
              </a:ext>
            </a:extLst>
          </p:cNvPr>
          <p:cNvSpPr>
            <a:spLocks noGrp="1"/>
          </p:cNvSpPr>
          <p:nvPr>
            <p:ph type="body" idx="4294967295"/>
          </p:nvPr>
        </p:nvSpPr>
        <p:spPr>
          <a:xfrm>
            <a:off x="419096" y="1429984"/>
            <a:ext cx="4381503" cy="5047021"/>
          </a:xfrm>
          <a:prstGeom prst="rect">
            <a:avLst/>
          </a:prstGeom>
        </p:spPr>
        <p:txBody>
          <a:bodyPr/>
          <a:lstStyle/>
          <a:p>
            <a:pPr algn="just" rtl="0"/>
            <a:r>
              <a:rPr lang="es-PE" b="0" i="0" dirty="0">
                <a:solidFill>
                  <a:srgbClr val="6B6868"/>
                </a:solidFill>
                <a:effectLst/>
                <a:latin typeface="Arial" panose="020B0604020202020204" pitchFamily="34" charset="0"/>
              </a:rPr>
              <a:t>Desde el 2018, el Centro de Información y Documentación cuenta con la Biblioteca Accesible para todos los ciudadanos con discapacidad visual, el acceso es totalmente gratuito y se da bajo dos modalidades: presencial, en la sala de lectura del CID y en forma virtual en el siguiente enlace </a:t>
            </a:r>
            <a:r>
              <a:rPr lang="es-PE" b="0" i="0" dirty="0">
                <a:solidFill>
                  <a:srgbClr val="6B6868"/>
                </a:solidFill>
                <a:effectLst/>
                <a:latin typeface="Arial" panose="020B0604020202020204" pitchFamily="34" charset="0"/>
                <a:hlinkClick r:id="rId3"/>
              </a:rPr>
              <a:t>Biblioteca Accesible </a:t>
            </a:r>
            <a:r>
              <a:rPr lang="es-PE" b="0" i="0" dirty="0">
                <a:solidFill>
                  <a:srgbClr val="6B6868"/>
                </a:solidFill>
                <a:effectLst/>
                <a:latin typeface="Arial" panose="020B0604020202020204" pitchFamily="34" charset="0"/>
              </a:rPr>
              <a:t>.</a:t>
            </a:r>
          </a:p>
          <a:p>
            <a:pPr algn="just" rtl="0"/>
            <a:r>
              <a:rPr lang="es-PE" dirty="0">
                <a:solidFill>
                  <a:srgbClr val="6B6868"/>
                </a:solidFill>
                <a:latin typeface="Arial" panose="020B0604020202020204" pitchFamily="34" charset="0"/>
              </a:rPr>
              <a:t>El</a:t>
            </a:r>
            <a:r>
              <a:rPr lang="es-PE" b="0" i="0" dirty="0">
                <a:solidFill>
                  <a:srgbClr val="6B6868"/>
                </a:solidFill>
                <a:effectLst/>
                <a:latin typeface="Arial" panose="020B0604020202020204" pitchFamily="34" charset="0"/>
              </a:rPr>
              <a:t> personal capacitado se encarga de brindar servicios de atención personalizada en información especializada apropiados para nuestros usuarios.</a:t>
            </a:r>
          </a:p>
          <a:p>
            <a:pPr algn="just" rtl="0"/>
            <a:r>
              <a:rPr lang="es-PE" sz="900" dirty="0" err="1">
                <a:solidFill>
                  <a:srgbClr val="6B6868"/>
                </a:solidFill>
                <a:latin typeface="Arial" panose="020B0604020202020204" pitchFamily="34" charset="0"/>
              </a:rPr>
              <a:t>Foto:Elizabeth</a:t>
            </a:r>
            <a:r>
              <a:rPr lang="es-PE" sz="900" dirty="0">
                <a:solidFill>
                  <a:srgbClr val="6B6868"/>
                </a:solidFill>
                <a:latin typeface="Arial" panose="020B0604020202020204" pitchFamily="34" charset="0"/>
              </a:rPr>
              <a:t> Campos- </a:t>
            </a:r>
            <a:r>
              <a:rPr lang="es-PE" sz="900" dirty="0" err="1">
                <a:solidFill>
                  <a:srgbClr val="6B6868"/>
                </a:solidFill>
                <a:latin typeface="Arial" panose="020B0604020202020204" pitchFamily="34" charset="0"/>
              </a:rPr>
              <a:t>Asoc</a:t>
            </a:r>
            <a:r>
              <a:rPr lang="es-PE" sz="900" dirty="0">
                <a:solidFill>
                  <a:srgbClr val="6B6868"/>
                </a:solidFill>
                <a:latin typeface="Arial" panose="020B0604020202020204" pitchFamily="34" charset="0"/>
              </a:rPr>
              <a:t>. Damas ciegas</a:t>
            </a:r>
          </a:p>
          <a:p>
            <a:pPr algn="just" rtl="0"/>
            <a:endParaRPr lang="es-PE" dirty="0"/>
          </a:p>
        </p:txBody>
      </p:sp>
    </p:spTree>
    <p:extLst>
      <p:ext uri="{BB962C8B-B14F-4D97-AF65-F5344CB8AC3E}">
        <p14:creationId xmlns:p14="http://schemas.microsoft.com/office/powerpoint/2010/main" val="1342685829"/>
      </p:ext>
    </p:extLst>
  </p:cSld>
  <p:clrMapOvr>
    <a:masterClrMapping/>
  </p:clrMapOvr>
</p:sld>
</file>

<file path=ppt/theme/theme1.xml><?xml version="1.0" encoding="utf-8"?>
<a:theme xmlns:a="http://schemas.openxmlformats.org/drawingml/2006/main" name="Bibliotec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blioteca" id="{0BA07B01-EDE5-48A0-A15A-DAE2CBF34A21}" vid="{F8AA7A3F-B0E2-43B2-9C2F-4247810DCF0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Biblioteca</Template>
  <TotalTime>665</TotalTime>
  <Words>1092</Words>
  <Application>Microsoft Office PowerPoint</Application>
  <PresentationFormat>Panorámica</PresentationFormat>
  <Paragraphs>111</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Calibri</vt:lpstr>
      <vt:lpstr>Century Gothic</vt:lpstr>
      <vt:lpstr>Courier New</vt:lpstr>
      <vt:lpstr>Roboto</vt:lpstr>
      <vt:lpstr>Wingdings</vt:lpstr>
      <vt:lpstr>Biblioteca</vt:lpstr>
      <vt:lpstr>Presentación de PowerPoint</vt:lpstr>
      <vt:lpstr> Primera Mesa de Intercambio de Experiencias - Bibliotecas Académicas  CENTRO DE INFORMACIÓN Y DOCUMENTACIÓN CID INDECOPI</vt:lpstr>
      <vt:lpstr>FUNCIONES DEL CID</vt:lpstr>
      <vt:lpstr> PRINCIPIOS institucionales</vt:lpstr>
      <vt:lpstr> SERVICIOS AL CLIENTE</vt:lpstr>
      <vt:lpstr>RECURSOS DE INFORMACIÓN</vt:lpstr>
      <vt:lpstr> Plataformas de acceso a la Información</vt:lpstr>
      <vt:lpstr> TRATADO DE MARRAKECH</vt:lpstr>
      <vt:lpstr> BIBLIOTECA ACCESIBLE</vt:lpstr>
      <vt:lpstr> CERTIFICACIÓN ISO 9001</vt:lpstr>
      <vt:lpstr>TRANSFORMACIÓN &amp; CAMBIO</vt:lpstr>
      <vt:lpstr>INDICADORES</vt:lpstr>
      <vt:lpstr>Presentación de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Harley Quinn</dc:creator>
  <cp:lastModifiedBy>Luz Telleria (CID)</cp:lastModifiedBy>
  <cp:revision>65</cp:revision>
  <dcterms:created xsi:type="dcterms:W3CDTF">2020-10-09T16:17:53Z</dcterms:created>
  <dcterms:modified xsi:type="dcterms:W3CDTF">2022-11-11T23:58:44Z</dcterms:modified>
</cp:coreProperties>
</file>